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Override1.xml" ContentType="application/vnd.openxmlformats-officedocument.themeOverr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 id="2147483667" r:id="rId2"/>
  </p:sldMasterIdLst>
  <p:notesMasterIdLst>
    <p:notesMasterId r:id="rId39"/>
  </p:notesMasterIdLst>
  <p:handoutMasterIdLst>
    <p:handoutMasterId r:id="rId40"/>
  </p:handoutMasterIdLst>
  <p:sldIdLst>
    <p:sldId id="256" r:id="rId3"/>
    <p:sldId id="314" r:id="rId4"/>
    <p:sldId id="274" r:id="rId5"/>
    <p:sldId id="275" r:id="rId6"/>
    <p:sldId id="276" r:id="rId7"/>
    <p:sldId id="294" r:id="rId8"/>
    <p:sldId id="291" r:id="rId9"/>
    <p:sldId id="292" r:id="rId10"/>
    <p:sldId id="293" r:id="rId11"/>
    <p:sldId id="295" r:id="rId12"/>
    <p:sldId id="296" r:id="rId13"/>
    <p:sldId id="297" r:id="rId14"/>
    <p:sldId id="313" r:id="rId15"/>
    <p:sldId id="312" r:id="rId16"/>
    <p:sldId id="307" r:id="rId17"/>
    <p:sldId id="308" r:id="rId18"/>
    <p:sldId id="309" r:id="rId19"/>
    <p:sldId id="310" r:id="rId20"/>
    <p:sldId id="311" r:id="rId21"/>
    <p:sldId id="277" r:id="rId22"/>
    <p:sldId id="280" r:id="rId23"/>
    <p:sldId id="281" r:id="rId24"/>
    <p:sldId id="282" r:id="rId25"/>
    <p:sldId id="285" r:id="rId26"/>
    <p:sldId id="286" r:id="rId27"/>
    <p:sldId id="283" r:id="rId28"/>
    <p:sldId id="284" r:id="rId29"/>
    <p:sldId id="287" r:id="rId30"/>
    <p:sldId id="288" r:id="rId31"/>
    <p:sldId id="304" r:id="rId32"/>
    <p:sldId id="278" r:id="rId33"/>
    <p:sldId id="305" r:id="rId34"/>
    <p:sldId id="303" r:id="rId35"/>
    <p:sldId id="306" r:id="rId36"/>
    <p:sldId id="298" r:id="rId37"/>
    <p:sldId id="315" r:id="rId38"/>
  </p:sldIdLst>
  <p:sldSz cx="12192000" cy="6858000"/>
  <p:notesSz cx="6858000" cy="9144000"/>
  <p:custDataLst>
    <p:tags r:id="rId41"/>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hsx ssp72" initials="ss" lastIdx="1" clrIdx="0">
    <p:extLst>
      <p:ext uri="{19B8F6BF-5375-455C-9EA6-DF929625EA0E}">
        <p15:presenceInfo xmlns:p15="http://schemas.microsoft.com/office/powerpoint/2012/main" userId="shsx ssp72"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BF6FC"/>
    <a:srgbClr val="36A9AC"/>
    <a:srgbClr val="D61E42"/>
    <a:srgbClr val="A80C26"/>
    <a:srgbClr val="2261A6"/>
    <a:srgbClr val="DF2736"/>
    <a:srgbClr val="E6E6E6"/>
    <a:srgbClr val="495ADB"/>
    <a:srgbClr val="544DD7"/>
    <a:srgbClr val="08071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914" autoAdjust="0"/>
    <p:restoredTop sz="96201" autoAdjust="0"/>
  </p:normalViewPr>
  <p:slideViewPr>
    <p:cSldViewPr snapToGrid="0">
      <p:cViewPr varScale="1">
        <p:scale>
          <a:sx n="72" d="100"/>
          <a:sy n="72" d="100"/>
        </p:scale>
        <p:origin x="258" y="72"/>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25" d="100"/>
        <a:sy n="125" d="100"/>
      </p:scale>
      <p:origin x="0" y="0"/>
    </p:cViewPr>
  </p:sorterViewPr>
  <p:notesViewPr>
    <p:cSldViewPr snapToGrid="0" showGuides="1">
      <p:cViewPr varScale="1">
        <p:scale>
          <a:sx n="64" d="100"/>
          <a:sy n="64" d="100"/>
        </p:scale>
        <p:origin x="2742" y="8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notesMaster" Target="notesMasters/notesMaster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commentAuthors" Target="commentAuthor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handoutMaster" Target="handoutMasters/handoutMaster1.xml"/><Relationship Id="rId45"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presProps" Target="presProp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tags" Target="tags/tag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37C49B2-44E8-4EFD-A97B-B11A258AE913}" type="datetimeFigureOut">
              <a:rPr lang="zh-CN" altLang="en-US" smtClean="0"/>
              <a:t>2019/1/10</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51B3AF3-F35D-4318-B7D7-AB8D96882FE1}" type="slidenum">
              <a:rPr lang="zh-CN" altLang="en-US" smtClean="0"/>
              <a:t>‹#›</a:t>
            </a:fld>
            <a:endParaRPr lang="zh-CN" altLang="en-US"/>
          </a:p>
        </p:txBody>
      </p:sp>
    </p:spTree>
    <p:extLst>
      <p:ext uri="{BB962C8B-B14F-4D97-AF65-F5344CB8AC3E}">
        <p14:creationId xmlns:p14="http://schemas.microsoft.com/office/powerpoint/2010/main" val="32077486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6D8963-CFCD-4740-AF60-049850373CDF}" type="datetimeFigureOut">
              <a:rPr lang="zh-CN" altLang="en-US" smtClean="0"/>
              <a:t>2019/1/10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9E6FDB6-6D2B-46C1-9FA1-D82906A37C3A}" type="slidenum">
              <a:rPr lang="zh-CN" altLang="en-US" smtClean="0"/>
              <a:t>‹#›</a:t>
            </a:fld>
            <a:endParaRPr lang="zh-CN" altLang="en-US"/>
          </a:p>
        </p:txBody>
      </p:sp>
    </p:spTree>
    <p:extLst>
      <p:ext uri="{BB962C8B-B14F-4D97-AF65-F5344CB8AC3E}">
        <p14:creationId xmlns:p14="http://schemas.microsoft.com/office/powerpoint/2010/main" val="21849815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www.officeplus.cn/Template/Home.shtml" TargetMode="External"/><Relationship Id="rId2" Type="http://schemas.openxmlformats.org/officeDocument/2006/relationships/image" Target="../media/image9.jpg"/><Relationship Id="rId1" Type="http://schemas.openxmlformats.org/officeDocument/2006/relationships/slideMaster" Target="../slideMasters/slideMaster2.xml"/><Relationship Id="rId5" Type="http://schemas.microsoft.com/office/2007/relationships/hdphoto" Target="../media/hdphoto1.wdp"/><Relationship Id="rId4" Type="http://schemas.openxmlformats.org/officeDocument/2006/relationships/image" Target="../media/image10.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2.jpg"/><Relationship Id="rId7" Type="http://schemas.microsoft.com/office/2007/relationships/hdphoto" Target="../media/hdphoto1.wdp"/><Relationship Id="rId2" Type="http://schemas.openxmlformats.org/officeDocument/2006/relationships/image" Target="../media/image11.png"/><Relationship Id="rId1" Type="http://schemas.openxmlformats.org/officeDocument/2006/relationships/slideMaster" Target="../slideMasters/slideMaster2.xml"/><Relationship Id="rId6" Type="http://schemas.openxmlformats.org/officeDocument/2006/relationships/image" Target="../media/image10.png"/><Relationship Id="rId5" Type="http://schemas.openxmlformats.org/officeDocument/2006/relationships/hyperlink" Target="http://www.officeplus.cn/Template/Home.shtml" TargetMode="External"/><Relationship Id="rId4" Type="http://schemas.openxmlformats.org/officeDocument/2006/relationships/image" Target="../media/image13.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6.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 Id="rId4" Type="http://schemas.openxmlformats.org/officeDocument/2006/relationships/image" Target="../media/image6.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标题幻灯片">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06ECB370-12D0-4478-B2C1-42041D35489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0" name="副标题 2">
            <a:extLst>
              <a:ext uri="{FF2B5EF4-FFF2-40B4-BE49-F238E27FC236}">
                <a16:creationId xmlns:a16="http://schemas.microsoft.com/office/drawing/2014/main" id="{DE4774FD-CA84-4334-A5E6-4018CC8F8387}"/>
              </a:ext>
            </a:extLst>
          </p:cNvPr>
          <p:cNvSpPr>
            <a:spLocks noGrp="1"/>
          </p:cNvSpPr>
          <p:nvPr>
            <p:ph type="subTitle" idx="1"/>
          </p:nvPr>
        </p:nvSpPr>
        <p:spPr>
          <a:xfrm>
            <a:off x="669926" y="2877828"/>
            <a:ext cx="10850562" cy="444594"/>
          </a:xfrm>
        </p:spPr>
        <p:txBody>
          <a:bodyPr anchor="ctr">
            <a:normAutofit/>
          </a:bodyPr>
          <a:lstStyle>
            <a:lvl1pPr marL="0" indent="0" algn="ctr">
              <a:buNone/>
              <a:defRPr sz="2000">
                <a:solidFill>
                  <a:schemeClr val="accent1"/>
                </a:solidFill>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dirty="0"/>
              <a:t>Click to edit Master subtitle style</a:t>
            </a:r>
          </a:p>
        </p:txBody>
      </p:sp>
      <p:sp>
        <p:nvSpPr>
          <p:cNvPr id="11" name="标题 1">
            <a:extLst>
              <a:ext uri="{FF2B5EF4-FFF2-40B4-BE49-F238E27FC236}">
                <a16:creationId xmlns:a16="http://schemas.microsoft.com/office/drawing/2014/main" id="{51BC89B0-625D-43E6-B3D9-96B6348FD82D}"/>
              </a:ext>
            </a:extLst>
          </p:cNvPr>
          <p:cNvSpPr>
            <a:spLocks noGrp="1"/>
          </p:cNvSpPr>
          <p:nvPr>
            <p:ph type="ctrTitle"/>
          </p:nvPr>
        </p:nvSpPr>
        <p:spPr>
          <a:xfrm>
            <a:off x="669926" y="1786122"/>
            <a:ext cx="10850562" cy="1072602"/>
          </a:xfrm>
        </p:spPr>
        <p:txBody>
          <a:bodyPr anchor="ctr">
            <a:normAutofit/>
          </a:bodyPr>
          <a:lstStyle>
            <a:lvl1pPr algn="ctr">
              <a:defRPr sz="4000">
                <a:solidFill>
                  <a:schemeClr val="accent1"/>
                </a:solidFill>
              </a:defRPr>
            </a:lvl1pPr>
          </a:lstStyle>
          <a:p>
            <a:r>
              <a:rPr lang="en-US" dirty="0"/>
              <a:t>Click to edit Master title style</a:t>
            </a:r>
            <a:endParaRPr lang="zh-CN" altLang="en-US" dirty="0"/>
          </a:p>
        </p:txBody>
      </p:sp>
      <p:sp>
        <p:nvSpPr>
          <p:cNvPr id="14" name="文本占位符 13">
            <a:extLst>
              <a:ext uri="{FF2B5EF4-FFF2-40B4-BE49-F238E27FC236}">
                <a16:creationId xmlns:a16="http://schemas.microsoft.com/office/drawing/2014/main" id="{F63CF7FF-9841-453A-8D11-A8042CB0D3C4}"/>
              </a:ext>
            </a:extLst>
          </p:cNvPr>
          <p:cNvSpPr>
            <a:spLocks noGrp="1"/>
          </p:cNvSpPr>
          <p:nvPr>
            <p:ph type="body" sz="quarter" idx="10" hasCustomPrompt="1"/>
          </p:nvPr>
        </p:nvSpPr>
        <p:spPr>
          <a:xfrm>
            <a:off x="669926" y="4052304"/>
            <a:ext cx="10850562" cy="296271"/>
          </a:xfrm>
        </p:spPr>
        <p:txBody>
          <a:bodyPr vert="horz" anchor="ctr">
            <a:noAutofit/>
          </a:bodyPr>
          <a:lstStyle>
            <a:lvl1pPr marL="0" indent="0" algn="ctr">
              <a:buNone/>
              <a:defRPr sz="1500" b="0">
                <a:solidFill>
                  <a:schemeClr val="tx1"/>
                </a:solidFill>
              </a:defRPr>
            </a:lvl1pPr>
            <a:lvl2pPr marL="457177" indent="0">
              <a:buNone/>
              <a:defRPr/>
            </a:lvl2pPr>
            <a:lvl3pPr marL="914353" indent="0">
              <a:buNone/>
              <a:defRPr/>
            </a:lvl3pPr>
            <a:lvl4pPr marL="1371531" indent="0">
              <a:buNone/>
              <a:defRPr/>
            </a:lvl4pPr>
            <a:lvl5pPr marL="1828709" indent="0">
              <a:buNone/>
              <a:defRPr/>
            </a:lvl5pPr>
          </a:lstStyle>
          <a:p>
            <a:pPr lvl="0"/>
            <a:r>
              <a:rPr lang="en-US" altLang="zh-CN" dirty="0"/>
              <a:t>Signature</a:t>
            </a:r>
          </a:p>
        </p:txBody>
      </p:sp>
      <p:sp>
        <p:nvSpPr>
          <p:cNvPr id="15" name="文本占位符 13">
            <a:extLst>
              <a:ext uri="{FF2B5EF4-FFF2-40B4-BE49-F238E27FC236}">
                <a16:creationId xmlns:a16="http://schemas.microsoft.com/office/drawing/2014/main" id="{B30B88CF-5CF5-40AB-A59C-05AF2340EE0B}"/>
              </a:ext>
            </a:extLst>
          </p:cNvPr>
          <p:cNvSpPr>
            <a:spLocks noGrp="1"/>
          </p:cNvSpPr>
          <p:nvPr>
            <p:ph type="body" sz="quarter" idx="11" hasCustomPrompt="1"/>
          </p:nvPr>
        </p:nvSpPr>
        <p:spPr>
          <a:xfrm>
            <a:off x="669926" y="4348575"/>
            <a:ext cx="10850562" cy="296271"/>
          </a:xfrm>
        </p:spPr>
        <p:txBody>
          <a:bodyPr vert="horz" anchor="ctr">
            <a:noAutofit/>
          </a:bodyPr>
          <a:lstStyle>
            <a:lvl1pPr marL="0" indent="0" algn="ctr">
              <a:buNone/>
              <a:defRPr sz="1500" b="0">
                <a:solidFill>
                  <a:schemeClr val="tx1"/>
                </a:solidFill>
              </a:defRPr>
            </a:lvl1pPr>
            <a:lvl2pPr marL="457177" indent="0">
              <a:buNone/>
              <a:defRPr/>
            </a:lvl2pPr>
            <a:lvl3pPr marL="914353" indent="0">
              <a:buNone/>
              <a:defRPr/>
            </a:lvl3pPr>
            <a:lvl4pPr marL="1371531" indent="0">
              <a:buNone/>
              <a:defRPr/>
            </a:lvl4pPr>
            <a:lvl5pPr marL="1828709" indent="0">
              <a:buNone/>
              <a:defRPr/>
            </a:lvl5pPr>
          </a:lstStyle>
          <a:p>
            <a:pPr lvl="0"/>
            <a:r>
              <a:rPr lang="en-US" altLang="zh-CN" dirty="0"/>
              <a:t>Date</a:t>
            </a:r>
            <a:endParaRPr lang="zh-CN" altLang="en-US" dirty="0"/>
          </a:p>
        </p:txBody>
      </p:sp>
    </p:spTree>
    <p:extLst>
      <p:ext uri="{BB962C8B-B14F-4D97-AF65-F5344CB8AC3E}">
        <p14:creationId xmlns:p14="http://schemas.microsoft.com/office/powerpoint/2010/main" val="2882586885"/>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关注微软Office文档">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F3BB9638-2D2F-48B1-A8CF-673B237DCC17}"/>
              </a:ext>
            </a:extLst>
          </p:cNvPr>
          <p:cNvSpPr/>
          <p:nvPr userDrawn="1"/>
        </p:nvSpPr>
        <p:spPr>
          <a:xfrm>
            <a:off x="0" y="3429000"/>
            <a:ext cx="12192000" cy="3429000"/>
          </a:xfrm>
          <a:prstGeom prst="rect">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4" name="矩形: 圆角 3">
            <a:extLst>
              <a:ext uri="{FF2B5EF4-FFF2-40B4-BE49-F238E27FC236}">
                <a16:creationId xmlns:a16="http://schemas.microsoft.com/office/drawing/2014/main" id="{120C7C91-35F0-46E5-B511-2314CED2655F}"/>
              </a:ext>
            </a:extLst>
          </p:cNvPr>
          <p:cNvSpPr/>
          <p:nvPr userDrawn="1"/>
        </p:nvSpPr>
        <p:spPr>
          <a:xfrm>
            <a:off x="1079465" y="1527629"/>
            <a:ext cx="3802742" cy="3802742"/>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pic>
        <p:nvPicPr>
          <p:cNvPr id="5" name="图片 4" descr="图片包含 纵横字谜, 文字&#10;&#10;已生成极高可信度的说明">
            <a:extLst>
              <a:ext uri="{FF2B5EF4-FFF2-40B4-BE49-F238E27FC236}">
                <a16:creationId xmlns:a16="http://schemas.microsoft.com/office/drawing/2014/main" id="{25779B21-3BC1-4E47-8650-6B0E785B5142}"/>
              </a:ext>
            </a:extLst>
          </p:cNvPr>
          <p:cNvPicPr>
            <a:picLocks noChangeAspect="1"/>
          </p:cNvPicPr>
          <p:nvPr userDrawn="1"/>
        </p:nvPicPr>
        <p:blipFill>
          <a:blip r:embed="rId2">
            <a:clrChange>
              <a:clrFrom>
                <a:srgbClr val="FFFFFF"/>
              </a:clrFrom>
              <a:clrTo>
                <a:srgbClr val="FFFFFF">
                  <a:alpha val="0"/>
                </a:srgbClr>
              </a:clrTo>
            </a:clrChange>
          </a:blip>
          <a:stretch>
            <a:fillRect/>
          </a:stretch>
        </p:blipFill>
        <p:spPr>
          <a:xfrm>
            <a:off x="1308065" y="1756229"/>
            <a:ext cx="3345542" cy="3345542"/>
          </a:xfrm>
          <a:prstGeom prst="rect">
            <a:avLst/>
          </a:prstGeom>
        </p:spPr>
      </p:pic>
      <p:sp>
        <p:nvSpPr>
          <p:cNvPr id="6" name="文本框 5">
            <a:extLst>
              <a:ext uri="{FF2B5EF4-FFF2-40B4-BE49-F238E27FC236}">
                <a16:creationId xmlns:a16="http://schemas.microsoft.com/office/drawing/2014/main" id="{343024A3-25F7-4B9A-9876-36F35421F6E6}"/>
              </a:ext>
            </a:extLst>
          </p:cNvPr>
          <p:cNvSpPr txBox="1"/>
          <p:nvPr userDrawn="1"/>
        </p:nvSpPr>
        <p:spPr>
          <a:xfrm>
            <a:off x="5239657" y="1566506"/>
            <a:ext cx="6013185" cy="3549241"/>
          </a:xfrm>
          <a:prstGeom prst="rect">
            <a:avLst/>
          </a:prstGeom>
          <a:noFill/>
        </p:spPr>
        <p:txBody>
          <a:bodyPr wrap="none" rtlCol="0">
            <a:spAutoFit/>
          </a:bodyPr>
          <a:lstStyle/>
          <a:p>
            <a:pPr>
              <a:lnSpc>
                <a:spcPct val="150000"/>
              </a:lnSpc>
              <a:spcBef>
                <a:spcPts val="600"/>
              </a:spcBef>
            </a:pPr>
            <a:r>
              <a:rPr lang="zh-CN" altLang="en-US"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办公模板更新</a:t>
            </a:r>
            <a:endParaRPr lang="en-US" altLang="zh-CN"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nSpc>
                <a:spcPct val="150000"/>
              </a:lnSpc>
              <a:spcBef>
                <a:spcPts val="600"/>
              </a:spcBef>
            </a:pPr>
            <a:r>
              <a:rPr lang="zh-CN" altLang="en-US"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微软</a:t>
            </a:r>
            <a:endParaRPr lang="en-US" altLang="zh-CN"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nSpc>
                <a:spcPct val="150000"/>
              </a:lnSpc>
              <a:spcBef>
                <a:spcPts val="600"/>
              </a:spcBef>
            </a:pPr>
            <a:r>
              <a:rPr lang="zh-CN" altLang="en-US"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微信扫码关注</a:t>
            </a:r>
            <a:endParaRPr lang="en-US" altLang="zh-CN"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nSpc>
                <a:spcPct val="150000"/>
              </a:lnSpc>
              <a:spcBef>
                <a:spcPts val="600"/>
              </a:spcBef>
            </a:pPr>
            <a:r>
              <a:rPr lang="zh-CN" altLang="en-US"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微软</a:t>
            </a:r>
            <a:r>
              <a:rPr lang="en-US" altLang="zh-CN"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Office</a:t>
            </a:r>
            <a:r>
              <a:rPr lang="zh-CN" altLang="en-US"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文档 」服务号</a:t>
            </a:r>
            <a:endParaRPr lang="en-US" altLang="zh-CN"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pic>
        <p:nvPicPr>
          <p:cNvPr id="7" name="图片 6">
            <a:hlinkClick r:id="rId3"/>
            <a:extLst>
              <a:ext uri="{FF2B5EF4-FFF2-40B4-BE49-F238E27FC236}">
                <a16:creationId xmlns:a16="http://schemas.microsoft.com/office/drawing/2014/main" id="{5524D02C-49CE-4D3D-8B89-07CEC3966F49}"/>
              </a:ext>
            </a:extLst>
          </p:cNvPr>
          <p:cNvPicPr>
            <a:picLocks noChangeAspect="1"/>
          </p:cNvPicPr>
          <p:nvPr userDrawn="1"/>
        </p:nvPicPr>
        <p:blipFill>
          <a:blip r:embed="rId4" cstate="print">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239657" y="6345797"/>
            <a:ext cx="1712686" cy="226074"/>
          </a:xfrm>
          <a:prstGeom prst="rect">
            <a:avLst/>
          </a:prstGeom>
        </p:spPr>
      </p:pic>
    </p:spTree>
    <p:extLst>
      <p:ext uri="{BB962C8B-B14F-4D97-AF65-F5344CB8AC3E}">
        <p14:creationId xmlns:p14="http://schemas.microsoft.com/office/powerpoint/2010/main" val="34821271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微软黑科技">
    <p:spTree>
      <p:nvGrpSpPr>
        <p:cNvPr id="1" name=""/>
        <p:cNvGrpSpPr/>
        <p:nvPr/>
      </p:nvGrpSpPr>
      <p:grpSpPr>
        <a:xfrm>
          <a:off x="0" y="0"/>
          <a:ext cx="0" cy="0"/>
          <a:chOff x="0" y="0"/>
          <a:chExt cx="0" cy="0"/>
        </a:xfrm>
      </p:grpSpPr>
      <p:cxnSp>
        <p:nvCxnSpPr>
          <p:cNvPr id="4" name="直接连接符 3">
            <a:extLst>
              <a:ext uri="{FF2B5EF4-FFF2-40B4-BE49-F238E27FC236}">
                <a16:creationId xmlns:a16="http://schemas.microsoft.com/office/drawing/2014/main" id="{3E71CC84-193F-4D28-98D9-17F9952F968C}"/>
              </a:ext>
            </a:extLst>
          </p:cNvPr>
          <p:cNvCxnSpPr/>
          <p:nvPr userDrawn="1"/>
        </p:nvCxnSpPr>
        <p:spPr>
          <a:xfrm>
            <a:off x="0" y="657288"/>
            <a:ext cx="12192000" cy="0"/>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sp>
        <p:nvSpPr>
          <p:cNvPr id="6" name="矩形 5">
            <a:extLst>
              <a:ext uri="{FF2B5EF4-FFF2-40B4-BE49-F238E27FC236}">
                <a16:creationId xmlns:a16="http://schemas.microsoft.com/office/drawing/2014/main" id="{23A9F197-1133-4CEE-860F-85366976D0AC}"/>
              </a:ext>
            </a:extLst>
          </p:cNvPr>
          <p:cNvSpPr/>
          <p:nvPr userDrawn="1"/>
        </p:nvSpPr>
        <p:spPr>
          <a:xfrm>
            <a:off x="0" y="3091547"/>
            <a:ext cx="12192000" cy="3766453"/>
          </a:xfrm>
          <a:prstGeom prst="rect">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8" name="矩形: 圆角 7">
            <a:extLst>
              <a:ext uri="{FF2B5EF4-FFF2-40B4-BE49-F238E27FC236}">
                <a16:creationId xmlns:a16="http://schemas.microsoft.com/office/drawing/2014/main" id="{AA954438-2CEB-4119-883B-8B9196F98504}"/>
              </a:ext>
            </a:extLst>
          </p:cNvPr>
          <p:cNvSpPr/>
          <p:nvPr userDrawn="1"/>
        </p:nvSpPr>
        <p:spPr>
          <a:xfrm>
            <a:off x="621395"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9" name="矩形: 圆角 8">
            <a:extLst>
              <a:ext uri="{FF2B5EF4-FFF2-40B4-BE49-F238E27FC236}">
                <a16:creationId xmlns:a16="http://schemas.microsoft.com/office/drawing/2014/main" id="{4CD1A364-B227-4CFB-9287-6198C6C0443B}"/>
              </a:ext>
            </a:extLst>
          </p:cNvPr>
          <p:cNvSpPr/>
          <p:nvPr userDrawn="1"/>
        </p:nvSpPr>
        <p:spPr>
          <a:xfrm>
            <a:off x="4374467"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BEA6AD26-5781-4DAD-8C16-8C73B2C177AD}"/>
              </a:ext>
            </a:extLst>
          </p:cNvPr>
          <p:cNvSpPr txBox="1"/>
          <p:nvPr userDrawn="1"/>
        </p:nvSpPr>
        <p:spPr>
          <a:xfrm>
            <a:off x="1656327" y="286129"/>
            <a:ext cx="8879354" cy="670120"/>
          </a:xfrm>
          <a:prstGeom prst="rect">
            <a:avLst/>
          </a:prstGeom>
          <a:solidFill>
            <a:schemeClr val="bg1"/>
          </a:solidFill>
        </p:spPr>
        <p:txBody>
          <a:bodyPr wrap="none" rtlCol="0">
            <a:spAutoFit/>
          </a:bodyPr>
          <a:lstStyle/>
          <a:p>
            <a:pPr algn="ctr">
              <a:lnSpc>
                <a:spcPct val="130000"/>
              </a:lnSpc>
              <a:spcBef>
                <a:spcPts val="600"/>
              </a:spcBef>
            </a:pPr>
            <a:r>
              <a:rPr lang="zh-CN" altLang="en-US" sz="3200" b="1" kern="0">
                <a:latin typeface="微软雅黑" panose="020B0503020204020204" pitchFamily="34" charset="-122"/>
                <a:ea typeface="微软雅黑" panose="020B0503020204020204" pitchFamily="34" charset="-122"/>
                <a:cs typeface="+mn-ea"/>
                <a:sym typeface="+mn-lt"/>
              </a:rPr>
              <a:t> 微信扫描小程序码，使用微软移动办公黑科技 </a:t>
            </a:r>
            <a:endParaRPr lang="en-US" sz="3200" b="1" kern="0" dirty="0">
              <a:latin typeface="微软雅黑" panose="020B0503020204020204" pitchFamily="34" charset="-122"/>
              <a:ea typeface="微软雅黑" panose="020B0503020204020204" pitchFamily="34" charset="-122"/>
              <a:cs typeface="+mn-ea"/>
              <a:sym typeface="+mn-lt"/>
            </a:endParaRPr>
          </a:p>
        </p:txBody>
      </p:sp>
      <p:cxnSp>
        <p:nvCxnSpPr>
          <p:cNvPr id="11" name="直接连接符 10">
            <a:extLst>
              <a:ext uri="{FF2B5EF4-FFF2-40B4-BE49-F238E27FC236}">
                <a16:creationId xmlns:a16="http://schemas.microsoft.com/office/drawing/2014/main" id="{72806FD0-33B9-40F1-B8F9-079524CA002C}"/>
              </a:ext>
            </a:extLst>
          </p:cNvPr>
          <p:cNvCxnSpPr>
            <a:cxnSpLocks/>
          </p:cNvCxnSpPr>
          <p:nvPr userDrawn="1"/>
        </p:nvCxnSpPr>
        <p:spPr>
          <a:xfrm flipH="1">
            <a:off x="1523089" y="369629"/>
            <a:ext cx="266460" cy="622048"/>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159FFD7E-3944-43A3-A5DD-D8673483D044}"/>
              </a:ext>
            </a:extLst>
          </p:cNvPr>
          <p:cNvCxnSpPr>
            <a:cxnSpLocks/>
          </p:cNvCxnSpPr>
          <p:nvPr userDrawn="1"/>
        </p:nvCxnSpPr>
        <p:spPr>
          <a:xfrm flipH="1">
            <a:off x="10402443" y="369629"/>
            <a:ext cx="266460" cy="622048"/>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sp>
        <p:nvSpPr>
          <p:cNvPr id="13" name="矩形: 圆角 12">
            <a:extLst>
              <a:ext uri="{FF2B5EF4-FFF2-40B4-BE49-F238E27FC236}">
                <a16:creationId xmlns:a16="http://schemas.microsoft.com/office/drawing/2014/main" id="{C76706F4-B20C-489C-ACB9-010EF43FEF70}"/>
              </a:ext>
            </a:extLst>
          </p:cNvPr>
          <p:cNvSpPr/>
          <p:nvPr userDrawn="1"/>
        </p:nvSpPr>
        <p:spPr>
          <a:xfrm>
            <a:off x="8159751"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pic>
        <p:nvPicPr>
          <p:cNvPr id="14" name="图片 13">
            <a:extLst>
              <a:ext uri="{FF2B5EF4-FFF2-40B4-BE49-F238E27FC236}">
                <a16:creationId xmlns:a16="http://schemas.microsoft.com/office/drawing/2014/main" id="{C50F7A0F-4C8A-4DA1-8AA3-1810FF4E70A3}"/>
              </a:ext>
            </a:extLst>
          </p:cNvPr>
          <p:cNvPicPr>
            <a:picLocks noChangeAspect="1"/>
          </p:cNvPicPr>
          <p:nvPr userDrawn="1"/>
        </p:nvPicPr>
        <p:blipFill rotWithShape="1">
          <a:blip r:embed="rId2">
            <a:clrChange>
              <a:clrFrom>
                <a:srgbClr val="FFFFFF"/>
              </a:clrFrom>
              <a:clrTo>
                <a:srgbClr val="FFFFFF">
                  <a:alpha val="0"/>
                </a:srgbClr>
              </a:clrTo>
            </a:clrChange>
          </a:blip>
          <a:srcRect l="13924" t="13924" r="13924" b="13924"/>
          <a:stretch/>
        </p:blipFill>
        <p:spPr>
          <a:xfrm>
            <a:off x="4705130" y="1673081"/>
            <a:ext cx="2743200" cy="2743200"/>
          </a:xfrm>
          <a:prstGeom prst="rect">
            <a:avLst/>
          </a:prstGeom>
        </p:spPr>
      </p:pic>
      <p:pic>
        <p:nvPicPr>
          <p:cNvPr id="15" name="图片 14">
            <a:extLst>
              <a:ext uri="{FF2B5EF4-FFF2-40B4-BE49-F238E27FC236}">
                <a16:creationId xmlns:a16="http://schemas.microsoft.com/office/drawing/2014/main" id="{260AD2DE-F13F-4332-90AE-87C7001EAD9A}"/>
              </a:ext>
            </a:extLst>
          </p:cNvPr>
          <p:cNvPicPr>
            <a:picLocks noChangeAspect="1"/>
          </p:cNvPicPr>
          <p:nvPr userDrawn="1"/>
        </p:nvPicPr>
        <p:blipFill rotWithShape="1">
          <a:blip r:embed="rId3">
            <a:clrChange>
              <a:clrFrom>
                <a:srgbClr val="FFFFFF"/>
              </a:clrFrom>
              <a:clrTo>
                <a:srgbClr val="FFFFFF">
                  <a:alpha val="0"/>
                </a:srgbClr>
              </a:clrTo>
            </a:clrChange>
          </a:blip>
          <a:srcRect l="14439" r="14439"/>
          <a:stretch/>
        </p:blipFill>
        <p:spPr>
          <a:xfrm>
            <a:off x="8519321" y="1673081"/>
            <a:ext cx="2743200" cy="2743200"/>
          </a:xfrm>
          <a:prstGeom prst="rect">
            <a:avLst/>
          </a:prstGeom>
        </p:spPr>
      </p:pic>
      <p:pic>
        <p:nvPicPr>
          <p:cNvPr id="16" name="图片 15">
            <a:extLst>
              <a:ext uri="{FF2B5EF4-FFF2-40B4-BE49-F238E27FC236}">
                <a16:creationId xmlns:a16="http://schemas.microsoft.com/office/drawing/2014/main" id="{19418449-E7C2-4E37-8045-DD4782B12524}"/>
              </a:ext>
            </a:extLst>
          </p:cNvPr>
          <p:cNvPicPr>
            <a:picLocks noChangeAspect="1"/>
          </p:cNvPicPr>
          <p:nvPr userDrawn="1"/>
        </p:nvPicPr>
        <p:blipFill>
          <a:blip r:embed="rId4">
            <a:clrChange>
              <a:clrFrom>
                <a:srgbClr val="FFFFFF"/>
              </a:clrFrom>
              <a:clrTo>
                <a:srgbClr val="FFFFFF">
                  <a:alpha val="0"/>
                </a:srgbClr>
              </a:clrTo>
            </a:clrChange>
          </a:blip>
          <a:stretch>
            <a:fillRect/>
          </a:stretch>
        </p:blipFill>
        <p:spPr>
          <a:xfrm>
            <a:off x="980965" y="1673081"/>
            <a:ext cx="2743200" cy="2743200"/>
          </a:xfrm>
          <a:prstGeom prst="rect">
            <a:avLst/>
          </a:prstGeom>
        </p:spPr>
      </p:pic>
      <p:sp>
        <p:nvSpPr>
          <p:cNvPr id="17" name="文本框 16">
            <a:extLst>
              <a:ext uri="{FF2B5EF4-FFF2-40B4-BE49-F238E27FC236}">
                <a16:creationId xmlns:a16="http://schemas.microsoft.com/office/drawing/2014/main" id="{9A11A6D6-1DBD-4A10-8942-D3DDC4E182E9}"/>
              </a:ext>
            </a:extLst>
          </p:cNvPr>
          <p:cNvSpPr txBox="1"/>
          <p:nvPr userDrawn="1"/>
        </p:nvSpPr>
        <p:spPr>
          <a:xfrm>
            <a:off x="987447" y="5138740"/>
            <a:ext cx="2730235" cy="907428"/>
          </a:xfrm>
          <a:prstGeom prst="rect">
            <a:avLst/>
          </a:prstGeom>
          <a:noFill/>
        </p:spPr>
        <p:txBody>
          <a:bodyPr wrap="none" rtlCol="0">
            <a:spAutoFit/>
          </a:bodyPr>
          <a:lstStyle/>
          <a:p>
            <a:pPr algn="ctr">
              <a:lnSpc>
                <a:spcPct val="140000"/>
              </a:lnSpc>
            </a:pPr>
            <a:r>
              <a:rPr lang="zh-CN" altLang="en-US"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在微信访问</a:t>
            </a:r>
            <a:r>
              <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OneDrive</a:t>
            </a:r>
          </a:p>
          <a:p>
            <a:pPr algn="ctr">
              <a:lnSpc>
                <a:spcPct val="140000"/>
              </a:lnSpc>
            </a:pP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 微软</a:t>
            </a:r>
            <a:r>
              <a:rPr lang="en-US" altLang="zh-CN"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Office</a:t>
            </a: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文档 」</a:t>
            </a:r>
            <a:endParaRPr lang="en-US" sz="2000" b="1" kern="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sp>
        <p:nvSpPr>
          <p:cNvPr id="18" name="文本框 17">
            <a:extLst>
              <a:ext uri="{FF2B5EF4-FFF2-40B4-BE49-F238E27FC236}">
                <a16:creationId xmlns:a16="http://schemas.microsoft.com/office/drawing/2014/main" id="{6274E825-3465-469E-BD06-097F250CA889}"/>
              </a:ext>
            </a:extLst>
          </p:cNvPr>
          <p:cNvSpPr txBox="1"/>
          <p:nvPr userDrawn="1"/>
        </p:nvSpPr>
        <p:spPr>
          <a:xfrm>
            <a:off x="4862328" y="5138740"/>
            <a:ext cx="2467342" cy="907428"/>
          </a:xfrm>
          <a:prstGeom prst="rect">
            <a:avLst/>
          </a:prstGeom>
          <a:noFill/>
        </p:spPr>
        <p:txBody>
          <a:bodyPr wrap="none" rtlCol="0">
            <a:spAutoFit/>
          </a:bodyPr>
          <a:lstStyle/>
          <a:p>
            <a:pPr algn="ctr">
              <a:lnSpc>
                <a:spcPct val="140000"/>
              </a:lnSpc>
            </a:pPr>
            <a:r>
              <a:rPr lang="zh-CN" altLang="en-US"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让你的文档会说话</a:t>
            </a:r>
            <a:endPar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gn="ctr">
              <a:lnSpc>
                <a:spcPct val="140000"/>
              </a:lnSpc>
            </a:pP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 微软听听文档 」</a:t>
            </a:r>
          </a:p>
        </p:txBody>
      </p:sp>
      <p:sp>
        <p:nvSpPr>
          <p:cNvPr id="19" name="文本框 18">
            <a:extLst>
              <a:ext uri="{FF2B5EF4-FFF2-40B4-BE49-F238E27FC236}">
                <a16:creationId xmlns:a16="http://schemas.microsoft.com/office/drawing/2014/main" id="{4EC4AC92-2800-4841-84A3-26E495F2D178}"/>
              </a:ext>
            </a:extLst>
          </p:cNvPr>
          <p:cNvSpPr txBox="1"/>
          <p:nvPr userDrawn="1"/>
        </p:nvSpPr>
        <p:spPr>
          <a:xfrm>
            <a:off x="8644425" y="5138740"/>
            <a:ext cx="2492990" cy="907428"/>
          </a:xfrm>
          <a:prstGeom prst="rect">
            <a:avLst/>
          </a:prstGeom>
          <a:noFill/>
        </p:spPr>
        <p:txBody>
          <a:bodyPr wrap="none" rtlCol="0">
            <a:spAutoFit/>
          </a:bodyPr>
          <a:lstStyle/>
          <a:p>
            <a:pPr algn="ctr">
              <a:lnSpc>
                <a:spcPct val="140000"/>
              </a:lnSpc>
            </a:pPr>
            <a:r>
              <a:rPr lang="zh-CN" altLang="en-US"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你的文档创作小助手</a:t>
            </a:r>
            <a:endPar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gn="ctr">
              <a:lnSpc>
                <a:spcPct val="140000"/>
              </a:lnSpc>
            </a:pP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 微软小蜜 」</a:t>
            </a:r>
          </a:p>
        </p:txBody>
      </p:sp>
      <p:cxnSp>
        <p:nvCxnSpPr>
          <p:cNvPr id="20" name="直接连接符 19">
            <a:extLst>
              <a:ext uri="{FF2B5EF4-FFF2-40B4-BE49-F238E27FC236}">
                <a16:creationId xmlns:a16="http://schemas.microsoft.com/office/drawing/2014/main" id="{F3D082CA-914B-42B8-A86E-16893B7234C9}"/>
              </a:ext>
            </a:extLst>
          </p:cNvPr>
          <p:cNvCxnSpPr/>
          <p:nvPr userDrawn="1"/>
        </p:nvCxnSpPr>
        <p:spPr>
          <a:xfrm>
            <a:off x="4198035" y="5330650"/>
            <a:ext cx="0" cy="653143"/>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5421E3BB-42AC-4DCD-9031-7215136A1844}"/>
              </a:ext>
            </a:extLst>
          </p:cNvPr>
          <p:cNvCxnSpPr/>
          <p:nvPr userDrawn="1"/>
        </p:nvCxnSpPr>
        <p:spPr>
          <a:xfrm>
            <a:off x="7976215" y="5330650"/>
            <a:ext cx="0" cy="653143"/>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pic>
        <p:nvPicPr>
          <p:cNvPr id="22" name="图片 21">
            <a:hlinkClick r:id="rId5"/>
            <a:extLst>
              <a:ext uri="{FF2B5EF4-FFF2-40B4-BE49-F238E27FC236}">
                <a16:creationId xmlns:a16="http://schemas.microsoft.com/office/drawing/2014/main" id="{46C855E7-2DCA-4970-A954-7CB7F69FADAB}"/>
              </a:ext>
            </a:extLst>
          </p:cNvPr>
          <p:cNvPicPr>
            <a:picLocks noChangeAspect="1"/>
          </p:cNvPicPr>
          <p:nvPr userDrawn="1"/>
        </p:nvPicPr>
        <p:blipFill>
          <a:blip r:embed="rId6" cstate="print">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239657" y="6345797"/>
            <a:ext cx="1712686" cy="226074"/>
          </a:xfrm>
          <a:prstGeom prst="rect">
            <a:avLst/>
          </a:prstGeom>
        </p:spPr>
      </p:pic>
    </p:spTree>
    <p:extLst>
      <p:ext uri="{BB962C8B-B14F-4D97-AF65-F5344CB8AC3E}">
        <p14:creationId xmlns:p14="http://schemas.microsoft.com/office/powerpoint/2010/main" val="38026235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节标题">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3F495E1F-136D-4BE1-A02C-183CC0F342D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标题 1">
            <a:extLst>
              <a:ext uri="{FF2B5EF4-FFF2-40B4-BE49-F238E27FC236}">
                <a16:creationId xmlns:a16="http://schemas.microsoft.com/office/drawing/2014/main" id="{8EB21F71-7218-4FD8-ABCC-48727071BB9A}"/>
              </a:ext>
            </a:extLst>
          </p:cNvPr>
          <p:cNvSpPr>
            <a:spLocks noGrp="1"/>
          </p:cNvSpPr>
          <p:nvPr>
            <p:ph type="title"/>
          </p:nvPr>
        </p:nvSpPr>
        <p:spPr>
          <a:xfrm>
            <a:off x="4812269" y="2106386"/>
            <a:ext cx="5419185" cy="895350"/>
          </a:xfrm>
        </p:spPr>
        <p:txBody>
          <a:bodyPr anchor="b">
            <a:normAutofit/>
          </a:bodyPr>
          <a:lstStyle>
            <a:lvl1pPr algn="l">
              <a:defRPr sz="2400" b="1">
                <a:solidFill>
                  <a:schemeClr val="tx1"/>
                </a:solidFill>
              </a:defRPr>
            </a:lvl1pPr>
          </a:lstStyle>
          <a:p>
            <a:r>
              <a:rPr lang="en-US" dirty="0"/>
              <a:t>Click to edit Master title style</a:t>
            </a:r>
            <a:endParaRPr lang="zh-CN" altLang="en-US" dirty="0"/>
          </a:p>
        </p:txBody>
      </p:sp>
      <p:sp>
        <p:nvSpPr>
          <p:cNvPr id="6" name="文本占位符 2">
            <a:extLst>
              <a:ext uri="{FF2B5EF4-FFF2-40B4-BE49-F238E27FC236}">
                <a16:creationId xmlns:a16="http://schemas.microsoft.com/office/drawing/2014/main" id="{19F0CF5A-B131-4349-8F42-32CB3037708D}"/>
              </a:ext>
            </a:extLst>
          </p:cNvPr>
          <p:cNvSpPr>
            <a:spLocks noGrp="1"/>
          </p:cNvSpPr>
          <p:nvPr>
            <p:ph type="body" idx="1"/>
          </p:nvPr>
        </p:nvSpPr>
        <p:spPr>
          <a:xfrm>
            <a:off x="4813385" y="3001736"/>
            <a:ext cx="5419185" cy="1015623"/>
          </a:xfrm>
        </p:spPr>
        <p:txBody>
          <a:bodyPr anchor="t">
            <a:normAutofit/>
          </a:bodyPr>
          <a:lstStyle>
            <a:lvl1pPr marL="0" indent="0" algn="l">
              <a:lnSpc>
                <a:spcPct val="100000"/>
              </a:lnSpc>
              <a:buNone/>
              <a:defRPr sz="1100">
                <a:solidFill>
                  <a:schemeClr val="tx1"/>
                </a:solidFill>
              </a:defRPr>
            </a:lvl1pPr>
            <a:lvl2pPr marL="457178" indent="0">
              <a:buNone/>
              <a:defRPr sz="2000">
                <a:solidFill>
                  <a:schemeClr val="tx1">
                    <a:tint val="75000"/>
                  </a:schemeClr>
                </a:solidFill>
              </a:defRPr>
            </a:lvl2pPr>
            <a:lvl3pPr marL="914354" indent="0">
              <a:buNone/>
              <a:defRPr sz="1800">
                <a:solidFill>
                  <a:schemeClr val="tx1">
                    <a:tint val="75000"/>
                  </a:schemeClr>
                </a:solidFill>
              </a:defRPr>
            </a:lvl3pPr>
            <a:lvl4pPr marL="1371532" indent="0">
              <a:buNone/>
              <a:defRPr sz="1600">
                <a:solidFill>
                  <a:schemeClr val="tx1">
                    <a:tint val="75000"/>
                  </a:schemeClr>
                </a:solidFill>
              </a:defRPr>
            </a:lvl4pPr>
            <a:lvl5pPr marL="1828709" indent="0">
              <a:buNone/>
              <a:defRPr sz="1600">
                <a:solidFill>
                  <a:schemeClr val="tx1">
                    <a:tint val="75000"/>
                  </a:schemeClr>
                </a:solidFill>
              </a:defRPr>
            </a:lvl5pPr>
            <a:lvl6pPr marL="2285886" indent="0">
              <a:buNone/>
              <a:defRPr sz="1600">
                <a:solidFill>
                  <a:schemeClr val="tx1">
                    <a:tint val="75000"/>
                  </a:schemeClr>
                </a:solidFill>
              </a:defRPr>
            </a:lvl6pPr>
            <a:lvl7pPr marL="2743062" indent="0">
              <a:buNone/>
              <a:defRPr sz="1600">
                <a:solidFill>
                  <a:schemeClr val="tx1">
                    <a:tint val="75000"/>
                  </a:schemeClr>
                </a:solidFill>
              </a:defRPr>
            </a:lvl7pPr>
            <a:lvl8pPr marL="3200240" indent="0">
              <a:buNone/>
              <a:defRPr sz="1600">
                <a:solidFill>
                  <a:schemeClr val="tx1">
                    <a:tint val="75000"/>
                  </a:schemeClr>
                </a:solidFill>
              </a:defRPr>
            </a:lvl8pPr>
            <a:lvl9pPr marL="3657418" indent="0">
              <a:buNone/>
              <a:defRPr sz="1600">
                <a:solidFill>
                  <a:schemeClr val="tx1">
                    <a:tint val="75000"/>
                  </a:schemeClr>
                </a:solidFill>
              </a:defRPr>
            </a:lvl9pPr>
          </a:lstStyle>
          <a:p>
            <a:pPr lvl="0"/>
            <a:r>
              <a:rPr lang="en-US" dirty="0"/>
              <a:t>Edit Master text styles</a:t>
            </a:r>
          </a:p>
        </p:txBody>
      </p:sp>
    </p:spTree>
    <p:extLst>
      <p:ext uri="{BB962C8B-B14F-4D97-AF65-F5344CB8AC3E}">
        <p14:creationId xmlns:p14="http://schemas.microsoft.com/office/powerpoint/2010/main" val="2853334272"/>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13" name="日期占位符 2">
            <a:extLst>
              <a:ext uri="{FF2B5EF4-FFF2-40B4-BE49-F238E27FC236}">
                <a16:creationId xmlns:a16="http://schemas.microsoft.com/office/drawing/2014/main" id="{F021CB09-2624-4284-AFC6-0124B76CA500}"/>
              </a:ext>
            </a:extLst>
          </p:cNvPr>
          <p:cNvSpPr>
            <a:spLocks noGrp="1"/>
          </p:cNvSpPr>
          <p:nvPr>
            <p:ph type="dt" sz="half" idx="10"/>
          </p:nvPr>
        </p:nvSpPr>
        <p:spPr>
          <a:xfrm>
            <a:off x="5401732" y="6240463"/>
            <a:ext cx="1388536" cy="206381"/>
          </a:xfrm>
        </p:spPr>
        <p:txBody>
          <a:bodyPr/>
          <a:lstStyle/>
          <a:p>
            <a:fld id="{6489D9C7-5DC6-4263-87FF-7C99F6FB63C3}" type="datetime1">
              <a:rPr lang="zh-CN" altLang="en-US" smtClean="0"/>
              <a:pPr/>
              <a:t>2019/1/10</a:t>
            </a:fld>
            <a:endParaRPr lang="zh-CN" altLang="en-US"/>
          </a:p>
        </p:txBody>
      </p:sp>
      <p:sp>
        <p:nvSpPr>
          <p:cNvPr id="14" name="页脚占位符 3">
            <a:extLst>
              <a:ext uri="{FF2B5EF4-FFF2-40B4-BE49-F238E27FC236}">
                <a16:creationId xmlns:a16="http://schemas.microsoft.com/office/drawing/2014/main" id="{783C9B21-C950-4BB2-8D5A-8D24BC999BCB}"/>
              </a:ext>
            </a:extLst>
          </p:cNvPr>
          <p:cNvSpPr>
            <a:spLocks noGrp="1"/>
          </p:cNvSpPr>
          <p:nvPr>
            <p:ph type="ftr" sz="quarter" idx="11"/>
          </p:nvPr>
        </p:nvSpPr>
        <p:spPr>
          <a:xfrm>
            <a:off x="669924" y="6240463"/>
            <a:ext cx="4140201" cy="206381"/>
          </a:xfrm>
        </p:spPr>
        <p:txBody>
          <a:bodyPr/>
          <a:lstStyle/>
          <a:p>
            <a:r>
              <a:rPr lang="en-US" altLang="zh-CN" dirty="0"/>
              <a:t>www.islide.cc</a:t>
            </a:r>
            <a:endParaRPr lang="zh-CN" altLang="en-US" dirty="0"/>
          </a:p>
        </p:txBody>
      </p:sp>
      <p:sp>
        <p:nvSpPr>
          <p:cNvPr id="15" name="灯片编号占位符 4">
            <a:extLst>
              <a:ext uri="{FF2B5EF4-FFF2-40B4-BE49-F238E27FC236}">
                <a16:creationId xmlns:a16="http://schemas.microsoft.com/office/drawing/2014/main" id="{74383B9E-1B45-4B85-959B-1AF9865EE542}"/>
              </a:ext>
            </a:extLst>
          </p:cNvPr>
          <p:cNvSpPr>
            <a:spLocks noGrp="1"/>
          </p:cNvSpPr>
          <p:nvPr>
            <p:ph type="sldNum" sz="quarter" idx="12"/>
          </p:nvPr>
        </p:nvSpPr>
        <p:spPr>
          <a:xfrm>
            <a:off x="8610599" y="6240463"/>
            <a:ext cx="2909888" cy="206381"/>
          </a:xfrm>
        </p:spPr>
        <p:txBody>
          <a:bodyPr/>
          <a:lstStyle/>
          <a:p>
            <a:fld id="{5DD3DB80-B894-403A-B48E-6FDC1A72010E}" type="slidenum">
              <a:rPr lang="zh-CN" altLang="en-US" smtClean="0"/>
              <a:pPr/>
              <a:t>‹#›</a:t>
            </a:fld>
            <a:endParaRPr lang="zh-CN" altLang="en-US"/>
          </a:p>
        </p:txBody>
      </p:sp>
      <p:sp>
        <p:nvSpPr>
          <p:cNvPr id="16" name="标题 5">
            <a:extLst>
              <a:ext uri="{FF2B5EF4-FFF2-40B4-BE49-F238E27FC236}">
                <a16:creationId xmlns:a16="http://schemas.microsoft.com/office/drawing/2014/main" id="{09678C7F-4932-45D0-B060-27F796ED5A08}"/>
              </a:ext>
            </a:extLst>
          </p:cNvPr>
          <p:cNvSpPr>
            <a:spLocks noGrp="1"/>
          </p:cNvSpPr>
          <p:nvPr>
            <p:ph type="title" hasCustomPrompt="1"/>
          </p:nvPr>
        </p:nvSpPr>
        <p:spPr>
          <a:xfrm>
            <a:off x="669924" y="1"/>
            <a:ext cx="10850563" cy="1028699"/>
          </a:xfrm>
        </p:spPr>
        <p:txBody>
          <a:bodyPr/>
          <a:lstStyle>
            <a:lvl1pPr>
              <a:defRPr/>
            </a:lvl1pPr>
          </a:lstStyle>
          <a:p>
            <a:r>
              <a:rPr lang="en-US" altLang="zh-CN" dirty="0"/>
              <a:t>Click to edit Master title style</a:t>
            </a:r>
            <a:endParaRPr lang="zh-CN" altLang="en-US" dirty="0"/>
          </a:p>
        </p:txBody>
      </p:sp>
      <p:sp>
        <p:nvSpPr>
          <p:cNvPr id="17" name="内容占位符 7">
            <a:extLst>
              <a:ext uri="{FF2B5EF4-FFF2-40B4-BE49-F238E27FC236}">
                <a16:creationId xmlns:a16="http://schemas.microsoft.com/office/drawing/2014/main" id="{BF34A00D-273C-4CDA-9216-5588AB015D23}"/>
              </a:ext>
            </a:extLst>
          </p:cNvPr>
          <p:cNvSpPr>
            <a:spLocks noGrp="1"/>
          </p:cNvSpPr>
          <p:nvPr>
            <p:ph sz="quarter" idx="13" hasCustomPrompt="1"/>
          </p:nvPr>
        </p:nvSpPr>
        <p:spPr>
          <a:xfrm>
            <a:off x="669925" y="1130299"/>
            <a:ext cx="10850563" cy="5006975"/>
          </a:xfrm>
        </p:spPr>
        <p:txBody>
          <a:bodyPr/>
          <a:lstStyle>
            <a:lvl1pPr>
              <a:defRPr/>
            </a:lvl1pPr>
            <a:lvl2pPr>
              <a:defRPr/>
            </a:lvl2pPr>
            <a:lvl3pPr>
              <a:defRPr/>
            </a:lvl3pPr>
            <a:lvl4pPr>
              <a:defRPr/>
            </a:lvl4pPr>
            <a:lvl5pPr>
              <a:defRPr/>
            </a:lvl5pPr>
          </a:lstStyle>
          <a:p>
            <a:pPr lvl="0"/>
            <a:r>
              <a:rPr lang="en-US" altLang="zh-CN" dirty="0"/>
              <a:t>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zh-CN" altLang="en-US" dirty="0"/>
          </a:p>
        </p:txBody>
      </p:sp>
    </p:spTree>
    <p:extLst>
      <p:ext uri="{BB962C8B-B14F-4D97-AF65-F5344CB8AC3E}">
        <p14:creationId xmlns:p14="http://schemas.microsoft.com/office/powerpoint/2010/main" val="26782936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blank" preserve="1">
  <p:cSld name="空白">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936684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仅标题">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9418E05-6741-489F-BC17-B35692DAB7F8}"/>
              </a:ext>
            </a:extLst>
          </p:cNvPr>
          <p:cNvSpPr>
            <a:spLocks noGrp="1"/>
          </p:cNvSpPr>
          <p:nvPr>
            <p:ph type="title" hasCustomPrompt="1"/>
          </p:nvPr>
        </p:nvSpPr>
        <p:spPr>
          <a:xfrm>
            <a:off x="669924" y="1"/>
            <a:ext cx="10850563" cy="1028699"/>
          </a:xfrm>
        </p:spPr>
        <p:txBody>
          <a:bodyPr/>
          <a:lstStyle>
            <a:lvl1pPr>
              <a:defRPr/>
            </a:lvl1pPr>
          </a:lstStyle>
          <a:p>
            <a:r>
              <a:rPr lang="en-US" altLang="zh-CN" dirty="0"/>
              <a:t>Click to edit Master title style</a:t>
            </a:r>
            <a:endParaRPr lang="en-US" dirty="0"/>
          </a:p>
        </p:txBody>
      </p:sp>
      <p:sp>
        <p:nvSpPr>
          <p:cNvPr id="7" name="Date Placeholder 2">
            <a:extLst>
              <a:ext uri="{FF2B5EF4-FFF2-40B4-BE49-F238E27FC236}">
                <a16:creationId xmlns:a16="http://schemas.microsoft.com/office/drawing/2014/main" id="{3BD9754C-2EB9-4F25-A6A6-BC54AF851172}"/>
              </a:ext>
            </a:extLst>
          </p:cNvPr>
          <p:cNvSpPr>
            <a:spLocks noGrp="1"/>
          </p:cNvSpPr>
          <p:nvPr>
            <p:ph type="dt" sz="half" idx="10"/>
          </p:nvPr>
        </p:nvSpPr>
        <p:spPr>
          <a:xfrm>
            <a:off x="5401732" y="6240463"/>
            <a:ext cx="1388536" cy="206381"/>
          </a:xfrm>
        </p:spPr>
        <p:txBody>
          <a:bodyPr/>
          <a:lstStyle/>
          <a:p>
            <a:fld id="{6489D9C7-5DC6-4263-87FF-7C99F6FB63C3}" type="datetime1">
              <a:rPr lang="zh-CN" altLang="en-US" smtClean="0"/>
              <a:pPr/>
              <a:t>2019/1/10</a:t>
            </a:fld>
            <a:endParaRPr lang="zh-CN" altLang="en-US"/>
          </a:p>
        </p:txBody>
      </p:sp>
      <p:sp>
        <p:nvSpPr>
          <p:cNvPr id="8" name="Footer Placeholder 3">
            <a:extLst>
              <a:ext uri="{FF2B5EF4-FFF2-40B4-BE49-F238E27FC236}">
                <a16:creationId xmlns:a16="http://schemas.microsoft.com/office/drawing/2014/main" id="{3FE0A611-686D-4957-B01C-FA736556DA37}"/>
              </a:ext>
            </a:extLst>
          </p:cNvPr>
          <p:cNvSpPr>
            <a:spLocks noGrp="1"/>
          </p:cNvSpPr>
          <p:nvPr>
            <p:ph type="ftr" sz="quarter" idx="11"/>
          </p:nvPr>
        </p:nvSpPr>
        <p:spPr>
          <a:xfrm>
            <a:off x="669924" y="6240463"/>
            <a:ext cx="4140201" cy="206381"/>
          </a:xfrm>
        </p:spPr>
        <p:txBody>
          <a:bodyPr/>
          <a:lstStyle/>
          <a:p>
            <a:r>
              <a:rPr lang="en-US" altLang="zh-CN" dirty="0"/>
              <a:t>www.islide.cc</a:t>
            </a:r>
            <a:endParaRPr lang="zh-CN" altLang="en-US" dirty="0"/>
          </a:p>
        </p:txBody>
      </p:sp>
      <p:sp>
        <p:nvSpPr>
          <p:cNvPr id="9" name="Slide Number Placeholder 4">
            <a:extLst>
              <a:ext uri="{FF2B5EF4-FFF2-40B4-BE49-F238E27FC236}">
                <a16:creationId xmlns:a16="http://schemas.microsoft.com/office/drawing/2014/main" id="{4C7B408F-7D37-4BBC-9EBF-42E5395640E8}"/>
              </a:ext>
            </a:extLst>
          </p:cNvPr>
          <p:cNvSpPr>
            <a:spLocks noGrp="1"/>
          </p:cNvSpPr>
          <p:nvPr>
            <p:ph type="sldNum" sz="quarter" idx="12"/>
          </p:nvPr>
        </p:nvSpPr>
        <p:spPr>
          <a:xfrm>
            <a:off x="8610599" y="6240463"/>
            <a:ext cx="2909888" cy="206381"/>
          </a:xfrm>
        </p:spPr>
        <p:txBody>
          <a:bodyPr/>
          <a:lstStyle/>
          <a:p>
            <a:fld id="{5DD3DB80-B894-403A-B48E-6FDC1A72010E}" type="slidenum">
              <a:rPr lang="zh-CN" altLang="en-US" smtClean="0"/>
              <a:pPr/>
              <a:t>‹#›</a:t>
            </a:fld>
            <a:endParaRPr lang="zh-CN" altLang="en-US"/>
          </a:p>
        </p:txBody>
      </p:sp>
    </p:spTree>
    <p:extLst>
      <p:ext uri="{BB962C8B-B14F-4D97-AF65-F5344CB8AC3E}">
        <p14:creationId xmlns:p14="http://schemas.microsoft.com/office/powerpoint/2010/main" val="39403749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末尾幻灯片">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D7EAB898-6665-4BFE-A7DA-D0B6B0EAFBE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标题 1">
            <a:extLst>
              <a:ext uri="{FF2B5EF4-FFF2-40B4-BE49-F238E27FC236}">
                <a16:creationId xmlns:a16="http://schemas.microsoft.com/office/drawing/2014/main" id="{23DCF18F-1C52-4FAC-8ABB-3B8FEFDBDBB9}"/>
              </a:ext>
            </a:extLst>
          </p:cNvPr>
          <p:cNvSpPr>
            <a:spLocks noGrp="1"/>
          </p:cNvSpPr>
          <p:nvPr>
            <p:ph type="ctrTitle" hasCustomPrompt="1"/>
          </p:nvPr>
        </p:nvSpPr>
        <p:spPr>
          <a:xfrm>
            <a:off x="4766581" y="1807491"/>
            <a:ext cx="5426076" cy="1621509"/>
          </a:xfrm>
        </p:spPr>
        <p:txBody>
          <a:bodyPr anchor="b">
            <a:normAutofit/>
          </a:bodyPr>
          <a:lstStyle>
            <a:lvl1pPr marL="0" indent="0" algn="l">
              <a:buFont typeface="Arial" panose="020B0604020202020204" pitchFamily="34" charset="0"/>
              <a:buNone/>
              <a:defRPr sz="3200">
                <a:solidFill>
                  <a:schemeClr val="accent1"/>
                </a:solidFill>
              </a:defRPr>
            </a:lvl1pPr>
          </a:lstStyle>
          <a:p>
            <a:r>
              <a:rPr lang="en-US" altLang="zh-CN" dirty="0"/>
              <a:t>Conclusion</a:t>
            </a:r>
            <a:endParaRPr lang="zh-CN" altLang="en-US" dirty="0"/>
          </a:p>
        </p:txBody>
      </p:sp>
      <p:sp>
        <p:nvSpPr>
          <p:cNvPr id="7" name="文本占位符 62">
            <a:extLst>
              <a:ext uri="{FF2B5EF4-FFF2-40B4-BE49-F238E27FC236}">
                <a16:creationId xmlns:a16="http://schemas.microsoft.com/office/drawing/2014/main" id="{3573A750-9A1A-4E4F-BB95-77AF14ED7CCF}"/>
              </a:ext>
            </a:extLst>
          </p:cNvPr>
          <p:cNvSpPr>
            <a:spLocks noGrp="1"/>
          </p:cNvSpPr>
          <p:nvPr>
            <p:ph type="body" sz="quarter" idx="18" hasCustomPrompt="1"/>
          </p:nvPr>
        </p:nvSpPr>
        <p:spPr>
          <a:xfrm>
            <a:off x="4766581" y="4113727"/>
            <a:ext cx="5426076" cy="310871"/>
          </a:xfrm>
        </p:spPr>
        <p:txBody>
          <a:bodyPr vert="horz" lIns="91440" tIns="45720" rIns="91440" bIns="45720" rtlCol="0">
            <a:normAutofit/>
          </a:bodyPr>
          <a:lstStyle>
            <a:lvl1pPr marL="0" indent="0" algn="l">
              <a:buNone/>
              <a:defRPr lang="zh-CN" altLang="en-US" sz="1500" smtClean="0">
                <a:solidFill>
                  <a:schemeClr val="tx1"/>
                </a:solidFill>
              </a:defRPr>
            </a:lvl1pPr>
            <a:lvl2pPr>
              <a:defRPr lang="zh-CN" altLang="en-US" sz="2000" smtClean="0"/>
            </a:lvl2pPr>
            <a:lvl3pPr>
              <a:defRPr lang="zh-CN" altLang="en-US" sz="1800" smtClean="0"/>
            </a:lvl3pPr>
            <a:lvl4pPr>
              <a:defRPr lang="zh-CN" altLang="en-US" sz="1600" smtClean="0"/>
            </a:lvl4pPr>
            <a:lvl5pPr>
              <a:defRPr lang="zh-CN" altLang="en-US" sz="1600"/>
            </a:lvl5pPr>
          </a:lstStyle>
          <a:p>
            <a:pPr marL="228589" marR="0" lvl="0" indent="-228589" fontAlgn="auto">
              <a:spcAft>
                <a:spcPts val="0"/>
              </a:spcAft>
              <a:buClrTx/>
              <a:buSzTx/>
              <a:tabLst/>
            </a:pPr>
            <a:r>
              <a:rPr lang="en-US" altLang="zh-CN" dirty="0"/>
              <a:t>Data</a:t>
            </a:r>
          </a:p>
        </p:txBody>
      </p:sp>
      <p:sp>
        <p:nvSpPr>
          <p:cNvPr id="8" name="文本占位符 13">
            <a:extLst>
              <a:ext uri="{FF2B5EF4-FFF2-40B4-BE49-F238E27FC236}">
                <a16:creationId xmlns:a16="http://schemas.microsoft.com/office/drawing/2014/main" id="{980AC26D-505D-4F35-96F2-8E856207FF8F}"/>
              </a:ext>
            </a:extLst>
          </p:cNvPr>
          <p:cNvSpPr>
            <a:spLocks noGrp="1"/>
          </p:cNvSpPr>
          <p:nvPr>
            <p:ph type="body" sz="quarter" idx="10" hasCustomPrompt="1"/>
          </p:nvPr>
        </p:nvSpPr>
        <p:spPr>
          <a:xfrm>
            <a:off x="4766582" y="3817456"/>
            <a:ext cx="5426076" cy="296271"/>
          </a:xfrm>
        </p:spPr>
        <p:txBody>
          <a:bodyPr vert="horz" anchor="ctr">
            <a:noAutofit/>
          </a:bodyPr>
          <a:lstStyle>
            <a:lvl1pPr marL="0" indent="0" algn="l">
              <a:buNone/>
              <a:defRPr sz="1500" b="0">
                <a:solidFill>
                  <a:schemeClr val="tx1"/>
                </a:solidFill>
              </a:defRPr>
            </a:lvl1pPr>
            <a:lvl2pPr marL="457177" indent="0">
              <a:buNone/>
              <a:defRPr/>
            </a:lvl2pPr>
            <a:lvl3pPr marL="914353" indent="0">
              <a:buNone/>
              <a:defRPr/>
            </a:lvl3pPr>
            <a:lvl4pPr marL="1371531" indent="0">
              <a:buNone/>
              <a:defRPr/>
            </a:lvl4pPr>
            <a:lvl5pPr marL="1828709" indent="0">
              <a:buNone/>
              <a:defRPr/>
            </a:lvl5pPr>
          </a:lstStyle>
          <a:p>
            <a:pPr lvl="0"/>
            <a:r>
              <a:rPr lang="en-US" altLang="zh-CN" dirty="0"/>
              <a:t>Signature</a:t>
            </a:r>
          </a:p>
        </p:txBody>
      </p:sp>
    </p:spTree>
    <p:extLst>
      <p:ext uri="{BB962C8B-B14F-4D97-AF65-F5344CB8AC3E}">
        <p14:creationId xmlns:p14="http://schemas.microsoft.com/office/powerpoint/2010/main" val="2378658405"/>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CDC275-985E-45AD-860F-39764B073DE1}"/>
              </a:ext>
            </a:extLst>
          </p:cNvPr>
          <p:cNvSpPr>
            <a:spLocks noGrp="1"/>
          </p:cNvSpPr>
          <p:nvPr>
            <p:ph type="title" hasCustomPrompt="1"/>
          </p:nvPr>
        </p:nvSpPr>
        <p:spPr/>
        <p:txBody>
          <a:bodyPr/>
          <a:lstStyle>
            <a:lvl1pPr>
              <a:defRPr/>
            </a:lvl1pPr>
          </a:lstStyle>
          <a:p>
            <a:r>
              <a:rPr lang="en-US" altLang="zh-CN" dirty="0"/>
              <a:t>Click to edit Master title style</a:t>
            </a:r>
            <a:endParaRPr lang="zh-CN" altLang="en-US" dirty="0"/>
          </a:p>
        </p:txBody>
      </p:sp>
      <p:sp>
        <p:nvSpPr>
          <p:cNvPr id="3" name="日期占位符 2">
            <a:extLst>
              <a:ext uri="{FF2B5EF4-FFF2-40B4-BE49-F238E27FC236}">
                <a16:creationId xmlns:a16="http://schemas.microsoft.com/office/drawing/2014/main" id="{406E8A6F-5490-408C-8C53-2F6FF0E099CB}"/>
              </a:ext>
            </a:extLst>
          </p:cNvPr>
          <p:cNvSpPr>
            <a:spLocks noGrp="1"/>
          </p:cNvSpPr>
          <p:nvPr>
            <p:ph type="dt" sz="half" idx="10"/>
          </p:nvPr>
        </p:nvSpPr>
        <p:spPr/>
        <p:txBody>
          <a:bodyPr/>
          <a:lstStyle/>
          <a:p>
            <a:fld id="{6489D9C7-5DC6-4263-87FF-7C99F6FB63C3}" type="datetime1">
              <a:rPr lang="zh-CN" altLang="en-US" smtClean="0"/>
              <a:pPr/>
              <a:t>2019/1/10</a:t>
            </a:fld>
            <a:endParaRPr lang="zh-CN" altLang="en-US"/>
          </a:p>
        </p:txBody>
      </p:sp>
      <p:sp>
        <p:nvSpPr>
          <p:cNvPr id="4" name="页脚占位符 3">
            <a:extLst>
              <a:ext uri="{FF2B5EF4-FFF2-40B4-BE49-F238E27FC236}">
                <a16:creationId xmlns:a16="http://schemas.microsoft.com/office/drawing/2014/main" id="{A5A3F001-13E7-4974-B329-DB5883BD24E7}"/>
              </a:ext>
            </a:extLst>
          </p:cNvPr>
          <p:cNvSpPr>
            <a:spLocks noGrp="1"/>
          </p:cNvSpPr>
          <p:nvPr>
            <p:ph type="ftr" sz="quarter" idx="11"/>
          </p:nvPr>
        </p:nvSpPr>
        <p:spPr/>
        <p:txBody>
          <a:bodyPr/>
          <a:lstStyle/>
          <a:p>
            <a:r>
              <a:rPr lang="en-US" altLang="zh-CN"/>
              <a:t>www.islide.cc</a:t>
            </a:r>
            <a:endParaRPr lang="zh-CN" altLang="en-US" dirty="0"/>
          </a:p>
        </p:txBody>
      </p:sp>
      <p:sp>
        <p:nvSpPr>
          <p:cNvPr id="5" name="灯片编号占位符 4">
            <a:extLst>
              <a:ext uri="{FF2B5EF4-FFF2-40B4-BE49-F238E27FC236}">
                <a16:creationId xmlns:a16="http://schemas.microsoft.com/office/drawing/2014/main" id="{B7927F79-CA31-477B-A081-7FA1A46F44A0}"/>
              </a:ext>
            </a:extLst>
          </p:cNvPr>
          <p:cNvSpPr>
            <a:spLocks noGrp="1"/>
          </p:cNvSpPr>
          <p:nvPr>
            <p:ph type="sldNum" sz="quarter" idx="12"/>
          </p:nvPr>
        </p:nvSpPr>
        <p:spPr/>
        <p:txBody>
          <a:bodyPr/>
          <a:lstStyle/>
          <a:p>
            <a:fld id="{5DD3DB80-B894-403A-B48E-6FDC1A72010E}" type="slidenum">
              <a:rPr lang="zh-CN" altLang="en-US" smtClean="0"/>
              <a:pPr/>
              <a:t>‹#›</a:t>
            </a:fld>
            <a:endParaRPr lang="zh-CN" altLang="en-US"/>
          </a:p>
        </p:txBody>
      </p:sp>
    </p:spTree>
    <p:extLst>
      <p:ext uri="{BB962C8B-B14F-4D97-AF65-F5344CB8AC3E}">
        <p14:creationId xmlns:p14="http://schemas.microsoft.com/office/powerpoint/2010/main" val="16933974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模板使用技巧 1">
    <p:spTree>
      <p:nvGrpSpPr>
        <p:cNvPr id="1" name=""/>
        <p:cNvGrpSpPr/>
        <p:nvPr/>
      </p:nvGrpSpPr>
      <p:grpSpPr>
        <a:xfrm>
          <a:off x="0" y="0"/>
          <a:ext cx="0" cy="0"/>
          <a:chOff x="0" y="0"/>
          <a:chExt cx="0" cy="0"/>
        </a:xfrm>
      </p:grpSpPr>
      <p:sp>
        <p:nvSpPr>
          <p:cNvPr id="4" name="矩形 3"/>
          <p:cNvSpPr/>
          <p:nvPr userDrawn="1"/>
        </p:nvSpPr>
        <p:spPr>
          <a:xfrm>
            <a:off x="440603" y="759873"/>
            <a:ext cx="1713931" cy="369332"/>
          </a:xfrm>
          <a:prstGeom prst="rect">
            <a:avLst/>
          </a:prstGeom>
        </p:spPr>
        <p:txBody>
          <a:bodyPr wrap="none">
            <a:spAutoFit/>
          </a:bodyPr>
          <a:lstStyle/>
          <a:p>
            <a:pPr defTabSz="609585"/>
            <a:r>
              <a:rPr lang="zh-CN" altLang="en-US" sz="1800">
                <a:solidFill>
                  <a:schemeClr val="tx1">
                    <a:lumMod val="75000"/>
                    <a:lumOff val="25000"/>
                  </a:schemeClr>
                </a:solidFill>
                <a:latin typeface="Segoe UI Light"/>
                <a:ea typeface="微软雅黑"/>
                <a:cs typeface="Segoe UI Light"/>
              </a:rPr>
              <a:t>模板使用技巧</a:t>
            </a:r>
            <a:r>
              <a:rPr lang="en-US" altLang="zh-CN" sz="1800">
                <a:solidFill>
                  <a:schemeClr val="tx1">
                    <a:lumMod val="75000"/>
                    <a:lumOff val="25000"/>
                  </a:schemeClr>
                </a:solidFill>
                <a:latin typeface="Segoe UI Light"/>
                <a:ea typeface="微软雅黑"/>
                <a:cs typeface="Segoe UI Light"/>
              </a:rPr>
              <a:t> 1</a:t>
            </a:r>
            <a:endParaRPr lang="zh-CN" altLang="en-US" sz="1800" dirty="0">
              <a:solidFill>
                <a:schemeClr val="tx1">
                  <a:lumMod val="75000"/>
                  <a:lumOff val="25000"/>
                </a:schemeClr>
              </a:solidFill>
              <a:latin typeface="Segoe UI Light"/>
              <a:ea typeface="微软雅黑"/>
              <a:cs typeface="Segoe UI Light"/>
            </a:endParaRPr>
          </a:p>
        </p:txBody>
      </p:sp>
      <p:sp>
        <p:nvSpPr>
          <p:cNvPr id="5" name="矩形 4"/>
          <p:cNvSpPr/>
          <p:nvPr userDrawn="1"/>
        </p:nvSpPr>
        <p:spPr>
          <a:xfrm>
            <a:off x="440603" y="182445"/>
            <a:ext cx="777777" cy="246221"/>
          </a:xfrm>
          <a:prstGeom prst="rect">
            <a:avLst/>
          </a:prstGeom>
        </p:spPr>
        <p:txBody>
          <a:bodyPr wrap="none">
            <a:spAutoFit/>
          </a:bodyPr>
          <a:lstStyle/>
          <a:p>
            <a:pPr defTabSz="609585"/>
            <a:r>
              <a:rPr kumimoji="1" lang="en-US" altLang="zh-CN" sz="1000" dirty="0">
                <a:solidFill>
                  <a:schemeClr val="tx1">
                    <a:lumMod val="75000"/>
                    <a:lumOff val="25000"/>
                  </a:schemeClr>
                </a:solidFill>
                <a:latin typeface="Segoe UI Light"/>
                <a:ea typeface="微软雅黑" charset="0"/>
                <a:cs typeface="Segoe UI Light"/>
              </a:rPr>
              <a:t>OfficePLUS</a:t>
            </a:r>
            <a:endParaRPr lang="zh-CN" altLang="en-US" sz="1000" dirty="0">
              <a:solidFill>
                <a:schemeClr val="tx1">
                  <a:lumMod val="75000"/>
                  <a:lumOff val="25000"/>
                </a:schemeClr>
              </a:solidFill>
              <a:latin typeface="Segoe UI Light"/>
              <a:ea typeface="微软雅黑" charset="0"/>
              <a:cs typeface="Segoe UI Light"/>
            </a:endParaRPr>
          </a:p>
        </p:txBody>
      </p:sp>
      <p:sp>
        <p:nvSpPr>
          <p:cNvPr id="9" name="文本框 8">
            <a:extLst>
              <a:ext uri="{FF2B5EF4-FFF2-40B4-BE49-F238E27FC236}">
                <a16:creationId xmlns:a16="http://schemas.microsoft.com/office/drawing/2014/main" id="{67B43CCB-1998-4484-B269-9ACB654ACB71}"/>
              </a:ext>
            </a:extLst>
          </p:cNvPr>
          <p:cNvSpPr txBox="1"/>
          <p:nvPr userDrawn="1"/>
        </p:nvSpPr>
        <p:spPr>
          <a:xfrm>
            <a:off x="431800" y="1174234"/>
            <a:ext cx="3467616" cy="584775"/>
          </a:xfrm>
          <a:prstGeom prst="rect">
            <a:avLst/>
          </a:prstGeom>
          <a:noFill/>
        </p:spPr>
        <p:txBody>
          <a:bodyPr wrap="none" rtlCol="0">
            <a:spAutoFit/>
          </a:bodyPr>
          <a:lstStyle/>
          <a:p>
            <a:r>
              <a:rPr lang="zh-CN" altLang="en-US" sz="3200" b="1">
                <a:solidFill>
                  <a:schemeClr val="tx1">
                    <a:lumMod val="85000"/>
                    <a:lumOff val="15000"/>
                  </a:schemeClr>
                </a:solidFill>
                <a:latin typeface="微软雅黑" panose="020B0503020204020204" pitchFamily="34" charset="-122"/>
                <a:ea typeface="微软雅黑" panose="020B0503020204020204" pitchFamily="34" charset="-122"/>
              </a:rPr>
              <a:t>一键调整模板颜色</a:t>
            </a:r>
            <a:endParaRPr lang="en-US" sz="3200" b="1">
              <a:solidFill>
                <a:schemeClr val="tx1">
                  <a:lumMod val="85000"/>
                  <a:lumOff val="15000"/>
                </a:schemeClr>
              </a:solidFill>
              <a:latin typeface="微软雅黑" panose="020B0503020204020204" pitchFamily="34" charset="-122"/>
              <a:ea typeface="微软雅黑" panose="020B0503020204020204" pitchFamily="34" charset="-122"/>
            </a:endParaRPr>
          </a:p>
        </p:txBody>
      </p:sp>
      <p:pic>
        <p:nvPicPr>
          <p:cNvPr id="10" name="图片 9">
            <a:extLst>
              <a:ext uri="{FF2B5EF4-FFF2-40B4-BE49-F238E27FC236}">
                <a16:creationId xmlns:a16="http://schemas.microsoft.com/office/drawing/2014/main" id="{CF1532F4-AF97-400D-84E6-F00D2B3D35D1}"/>
              </a:ext>
            </a:extLst>
          </p:cNvPr>
          <p:cNvPicPr>
            <a:picLocks noChangeAspect="1"/>
          </p:cNvPicPr>
          <p:nvPr userDrawn="1"/>
        </p:nvPicPr>
        <p:blipFill>
          <a:blip r:embed="rId2"/>
          <a:stretch>
            <a:fillRect/>
          </a:stretch>
        </p:blipFill>
        <p:spPr>
          <a:xfrm>
            <a:off x="431800" y="2138895"/>
            <a:ext cx="5295899" cy="3847021"/>
          </a:xfrm>
          <a:prstGeom prst="rect">
            <a:avLst/>
          </a:prstGeom>
          <a:ln>
            <a:solidFill>
              <a:schemeClr val="bg1">
                <a:lumMod val="65000"/>
              </a:schemeClr>
            </a:solidFill>
          </a:ln>
        </p:spPr>
      </p:pic>
      <p:pic>
        <p:nvPicPr>
          <p:cNvPr id="11" name="图片 10">
            <a:extLst>
              <a:ext uri="{FF2B5EF4-FFF2-40B4-BE49-F238E27FC236}">
                <a16:creationId xmlns:a16="http://schemas.microsoft.com/office/drawing/2014/main" id="{CA7E11C8-4335-45B0-A270-313A25ABC63F}"/>
              </a:ext>
            </a:extLst>
          </p:cNvPr>
          <p:cNvPicPr>
            <a:picLocks noChangeAspect="1"/>
          </p:cNvPicPr>
          <p:nvPr userDrawn="1"/>
        </p:nvPicPr>
        <p:blipFill>
          <a:blip r:embed="rId3"/>
          <a:stretch>
            <a:fillRect/>
          </a:stretch>
        </p:blipFill>
        <p:spPr>
          <a:xfrm>
            <a:off x="6464300" y="2138895"/>
            <a:ext cx="5295900" cy="3847022"/>
          </a:xfrm>
          <a:prstGeom prst="rect">
            <a:avLst/>
          </a:prstGeom>
          <a:ln>
            <a:solidFill>
              <a:schemeClr val="bg1">
                <a:lumMod val="65000"/>
              </a:schemeClr>
            </a:solidFill>
          </a:ln>
        </p:spPr>
      </p:pic>
      <p:sp>
        <p:nvSpPr>
          <p:cNvPr id="12" name="文本框 11">
            <a:extLst>
              <a:ext uri="{FF2B5EF4-FFF2-40B4-BE49-F238E27FC236}">
                <a16:creationId xmlns:a16="http://schemas.microsoft.com/office/drawing/2014/main" id="{45615889-3ACE-4C91-970F-789D759EAC1E}"/>
              </a:ext>
            </a:extLst>
          </p:cNvPr>
          <p:cNvSpPr txBox="1"/>
          <p:nvPr userDrawn="1"/>
        </p:nvSpPr>
        <p:spPr>
          <a:xfrm>
            <a:off x="333477" y="6061002"/>
            <a:ext cx="3183885"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1.</a:t>
            </a:r>
            <a:r>
              <a:rPr lang="zh-CN" altLang="en-US" sz="1200" spc="150">
                <a:latin typeface="微软雅黑" panose="020B0503020204020204" pitchFamily="34" charset="-122"/>
                <a:ea typeface="微软雅黑" panose="020B0503020204020204" pitchFamily="34" charset="-122"/>
              </a:rPr>
              <a:t> 选择“设计”</a:t>
            </a:r>
            <a:r>
              <a:rPr lang="en-US" altLang="zh-CN" sz="1200" spc="150">
                <a:latin typeface="微软雅黑" panose="020B0503020204020204" pitchFamily="34" charset="-122"/>
                <a:ea typeface="微软雅黑" panose="020B0503020204020204" pitchFamily="34" charset="-122"/>
              </a:rPr>
              <a:t>-</a:t>
            </a:r>
            <a:r>
              <a:rPr lang="zh-CN" altLang="en-US" sz="1200" spc="150">
                <a:latin typeface="微软雅黑" panose="020B0503020204020204" pitchFamily="34" charset="-122"/>
                <a:ea typeface="微软雅黑" panose="020B0503020204020204" pitchFamily="34" charset="-122"/>
              </a:rPr>
              <a:t>“变体”</a:t>
            </a:r>
            <a:r>
              <a:rPr lang="en-US" altLang="zh-CN" sz="1200" spc="150">
                <a:latin typeface="微软雅黑" panose="020B0503020204020204" pitchFamily="34" charset="-122"/>
                <a:ea typeface="微软雅黑" panose="020B0503020204020204" pitchFamily="34" charset="-122"/>
              </a:rPr>
              <a:t>-</a:t>
            </a:r>
            <a:r>
              <a:rPr lang="zh-CN" altLang="en-US" sz="1200" spc="150">
                <a:latin typeface="微软雅黑" panose="020B0503020204020204" pitchFamily="34" charset="-122"/>
                <a:ea typeface="微软雅黑" panose="020B0503020204020204" pitchFamily="34" charset="-122"/>
              </a:rPr>
              <a:t>“颜色”；</a:t>
            </a:r>
            <a:endParaRPr lang="en-US" sz="1200" spc="150">
              <a:latin typeface="微软雅黑" panose="020B0503020204020204" pitchFamily="34" charset="-122"/>
              <a:ea typeface="微软雅黑" panose="020B0503020204020204" pitchFamily="34" charset="-122"/>
            </a:endParaRPr>
          </a:p>
        </p:txBody>
      </p:sp>
      <p:sp>
        <p:nvSpPr>
          <p:cNvPr id="13" name="文本框 12">
            <a:extLst>
              <a:ext uri="{FF2B5EF4-FFF2-40B4-BE49-F238E27FC236}">
                <a16:creationId xmlns:a16="http://schemas.microsoft.com/office/drawing/2014/main" id="{CD19D40D-978A-4E04-8450-F6DC61B85399}"/>
              </a:ext>
            </a:extLst>
          </p:cNvPr>
          <p:cNvSpPr txBox="1"/>
          <p:nvPr userDrawn="1"/>
        </p:nvSpPr>
        <p:spPr>
          <a:xfrm>
            <a:off x="6360651" y="6061002"/>
            <a:ext cx="4562467"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2.</a:t>
            </a:r>
            <a:r>
              <a:rPr lang="zh-CN" altLang="en-US" sz="1200" spc="150">
                <a:latin typeface="微软雅黑" panose="020B0503020204020204" pitchFamily="34" charset="-122"/>
                <a:ea typeface="微软雅黑" panose="020B0503020204020204" pitchFamily="34" charset="-122"/>
              </a:rPr>
              <a:t> 选择你喜欢的颜色搭配，模板一秒调整为你选颜色。</a:t>
            </a:r>
            <a:endParaRPr lang="en-US" sz="1200" spc="150">
              <a:latin typeface="微软雅黑" panose="020B0503020204020204" pitchFamily="34" charset="-122"/>
              <a:ea typeface="微软雅黑" panose="020B0503020204020204" pitchFamily="34" charset="-122"/>
            </a:endParaRPr>
          </a:p>
        </p:txBody>
      </p:sp>
      <p:pic>
        <p:nvPicPr>
          <p:cNvPr id="14" name="图片 13">
            <a:extLst>
              <a:ext uri="{FF2B5EF4-FFF2-40B4-BE49-F238E27FC236}">
                <a16:creationId xmlns:a16="http://schemas.microsoft.com/office/drawing/2014/main" id="{299860AF-0C43-4649-A586-85D19517B6FC}"/>
              </a:ext>
            </a:extLst>
          </p:cNvPr>
          <p:cNvPicPr>
            <a:picLocks noChangeAspect="1"/>
          </p:cNvPicPr>
          <p:nvPr userDrawn="1"/>
        </p:nvPicPr>
        <p:blipFill>
          <a:blip r:embed="rId4"/>
          <a:stretch>
            <a:fillRect/>
          </a:stretch>
        </p:blipFill>
        <p:spPr>
          <a:xfrm>
            <a:off x="3005928" y="2609333"/>
            <a:ext cx="819667" cy="819667"/>
          </a:xfrm>
          <a:prstGeom prst="rect">
            <a:avLst/>
          </a:prstGeom>
          <a:effectLst>
            <a:outerShdw blurRad="50800" dist="38100" dir="2700000" algn="tl" rotWithShape="0">
              <a:prstClr val="black">
                <a:alpha val="40000"/>
              </a:prstClr>
            </a:outerShdw>
          </a:effectLst>
        </p:spPr>
      </p:pic>
      <p:pic>
        <p:nvPicPr>
          <p:cNvPr id="15" name="图片 14">
            <a:extLst>
              <a:ext uri="{FF2B5EF4-FFF2-40B4-BE49-F238E27FC236}">
                <a16:creationId xmlns:a16="http://schemas.microsoft.com/office/drawing/2014/main" id="{A6130A4D-8EC7-4AC1-B434-55DC69102864}"/>
              </a:ext>
            </a:extLst>
          </p:cNvPr>
          <p:cNvPicPr>
            <a:picLocks noChangeAspect="1"/>
          </p:cNvPicPr>
          <p:nvPr userDrawn="1"/>
        </p:nvPicPr>
        <p:blipFill>
          <a:blip r:embed="rId4"/>
          <a:stretch>
            <a:fillRect/>
          </a:stretch>
        </p:blipFill>
        <p:spPr>
          <a:xfrm>
            <a:off x="10787853" y="4257158"/>
            <a:ext cx="819667" cy="81966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8563132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模板使用技巧 2">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554DB237-C74A-4BA8-A097-6A053DD3C747}"/>
              </a:ext>
            </a:extLst>
          </p:cNvPr>
          <p:cNvSpPr/>
          <p:nvPr userDrawn="1"/>
        </p:nvSpPr>
        <p:spPr>
          <a:xfrm>
            <a:off x="440603" y="759873"/>
            <a:ext cx="1750800" cy="369332"/>
          </a:xfrm>
          <a:prstGeom prst="rect">
            <a:avLst/>
          </a:prstGeom>
        </p:spPr>
        <p:txBody>
          <a:bodyPr wrap="none">
            <a:spAutoFit/>
          </a:bodyPr>
          <a:lstStyle/>
          <a:p>
            <a:pPr defTabSz="609585"/>
            <a:r>
              <a:rPr lang="zh-CN" altLang="en-US" sz="1800">
                <a:solidFill>
                  <a:schemeClr val="tx1">
                    <a:lumMod val="75000"/>
                    <a:lumOff val="25000"/>
                  </a:schemeClr>
                </a:solidFill>
                <a:latin typeface="Segoe UI Light"/>
                <a:ea typeface="微软雅黑"/>
                <a:cs typeface="Segoe UI Light"/>
              </a:rPr>
              <a:t>模板使用技巧</a:t>
            </a:r>
            <a:r>
              <a:rPr lang="en-US" altLang="zh-CN" sz="1800">
                <a:solidFill>
                  <a:schemeClr val="tx1">
                    <a:lumMod val="75000"/>
                    <a:lumOff val="25000"/>
                  </a:schemeClr>
                </a:solidFill>
                <a:latin typeface="Segoe UI Light"/>
                <a:ea typeface="微软雅黑"/>
                <a:cs typeface="Segoe UI Light"/>
              </a:rPr>
              <a:t> 2</a:t>
            </a:r>
            <a:endParaRPr lang="zh-CN" altLang="en-US" sz="1800" dirty="0">
              <a:solidFill>
                <a:schemeClr val="tx1">
                  <a:lumMod val="75000"/>
                  <a:lumOff val="25000"/>
                </a:schemeClr>
              </a:solidFill>
              <a:latin typeface="Segoe UI Light"/>
              <a:ea typeface="微软雅黑"/>
              <a:cs typeface="Segoe UI Light"/>
            </a:endParaRPr>
          </a:p>
        </p:txBody>
      </p:sp>
      <p:sp>
        <p:nvSpPr>
          <p:cNvPr id="4" name="矩形 3">
            <a:extLst>
              <a:ext uri="{FF2B5EF4-FFF2-40B4-BE49-F238E27FC236}">
                <a16:creationId xmlns:a16="http://schemas.microsoft.com/office/drawing/2014/main" id="{4172DAD1-F67C-4AB8-ACEF-004237CB3D3F}"/>
              </a:ext>
            </a:extLst>
          </p:cNvPr>
          <p:cNvSpPr/>
          <p:nvPr userDrawn="1"/>
        </p:nvSpPr>
        <p:spPr>
          <a:xfrm>
            <a:off x="440603" y="182445"/>
            <a:ext cx="777777" cy="246221"/>
          </a:xfrm>
          <a:prstGeom prst="rect">
            <a:avLst/>
          </a:prstGeom>
        </p:spPr>
        <p:txBody>
          <a:bodyPr wrap="none">
            <a:spAutoFit/>
          </a:bodyPr>
          <a:lstStyle/>
          <a:p>
            <a:pPr defTabSz="609585"/>
            <a:r>
              <a:rPr kumimoji="1" lang="en-US" altLang="zh-CN" sz="1000" dirty="0">
                <a:solidFill>
                  <a:schemeClr val="tx1">
                    <a:lumMod val="75000"/>
                    <a:lumOff val="25000"/>
                  </a:schemeClr>
                </a:solidFill>
                <a:latin typeface="Segoe UI Light"/>
                <a:ea typeface="微软雅黑" charset="0"/>
                <a:cs typeface="Segoe UI Light"/>
              </a:rPr>
              <a:t>OfficePLUS</a:t>
            </a:r>
            <a:endParaRPr lang="zh-CN" altLang="en-US" sz="1000" dirty="0">
              <a:solidFill>
                <a:schemeClr val="tx1">
                  <a:lumMod val="75000"/>
                  <a:lumOff val="25000"/>
                </a:schemeClr>
              </a:solidFill>
              <a:latin typeface="Segoe UI Light"/>
              <a:ea typeface="微软雅黑" charset="0"/>
              <a:cs typeface="Segoe UI Light"/>
            </a:endParaRPr>
          </a:p>
        </p:txBody>
      </p:sp>
      <p:pic>
        <p:nvPicPr>
          <p:cNvPr id="5" name="图片 4">
            <a:extLst>
              <a:ext uri="{FF2B5EF4-FFF2-40B4-BE49-F238E27FC236}">
                <a16:creationId xmlns:a16="http://schemas.microsoft.com/office/drawing/2014/main" id="{F300B558-79C0-475E-84A0-11700A36CAB6}"/>
              </a:ext>
            </a:extLst>
          </p:cNvPr>
          <p:cNvPicPr>
            <a:picLocks noChangeAspect="1"/>
          </p:cNvPicPr>
          <p:nvPr userDrawn="1"/>
        </p:nvPicPr>
        <p:blipFill>
          <a:blip r:embed="rId2"/>
          <a:stretch>
            <a:fillRect/>
          </a:stretch>
        </p:blipFill>
        <p:spPr>
          <a:xfrm>
            <a:off x="431800" y="2138895"/>
            <a:ext cx="5295899" cy="3847021"/>
          </a:xfrm>
          <a:prstGeom prst="rect">
            <a:avLst/>
          </a:prstGeom>
          <a:ln>
            <a:solidFill>
              <a:schemeClr val="bg1">
                <a:lumMod val="65000"/>
              </a:schemeClr>
            </a:solidFill>
          </a:ln>
        </p:spPr>
      </p:pic>
      <p:pic>
        <p:nvPicPr>
          <p:cNvPr id="6" name="图片 5">
            <a:extLst>
              <a:ext uri="{FF2B5EF4-FFF2-40B4-BE49-F238E27FC236}">
                <a16:creationId xmlns:a16="http://schemas.microsoft.com/office/drawing/2014/main" id="{ADFDE997-A67B-4FD0-B6AC-78D1EFE63489}"/>
              </a:ext>
            </a:extLst>
          </p:cNvPr>
          <p:cNvPicPr>
            <a:picLocks noChangeAspect="1"/>
          </p:cNvPicPr>
          <p:nvPr userDrawn="1"/>
        </p:nvPicPr>
        <p:blipFill>
          <a:blip r:embed="rId3"/>
          <a:stretch>
            <a:fillRect/>
          </a:stretch>
        </p:blipFill>
        <p:spPr>
          <a:xfrm>
            <a:off x="6464301" y="2138895"/>
            <a:ext cx="5295900" cy="3847022"/>
          </a:xfrm>
          <a:prstGeom prst="rect">
            <a:avLst/>
          </a:prstGeom>
          <a:ln>
            <a:solidFill>
              <a:schemeClr val="bg1">
                <a:lumMod val="65000"/>
              </a:schemeClr>
            </a:solidFill>
          </a:ln>
        </p:spPr>
      </p:pic>
      <p:sp>
        <p:nvSpPr>
          <p:cNvPr id="7" name="文本框 6">
            <a:extLst>
              <a:ext uri="{FF2B5EF4-FFF2-40B4-BE49-F238E27FC236}">
                <a16:creationId xmlns:a16="http://schemas.microsoft.com/office/drawing/2014/main" id="{3E1E676E-E869-48CE-BFB9-1C7FC981B376}"/>
              </a:ext>
            </a:extLst>
          </p:cNvPr>
          <p:cNvSpPr txBox="1"/>
          <p:nvPr userDrawn="1"/>
        </p:nvSpPr>
        <p:spPr>
          <a:xfrm>
            <a:off x="431800" y="1174234"/>
            <a:ext cx="3467616" cy="584775"/>
          </a:xfrm>
          <a:prstGeom prst="rect">
            <a:avLst/>
          </a:prstGeom>
          <a:noFill/>
        </p:spPr>
        <p:txBody>
          <a:bodyPr wrap="none" rtlCol="0">
            <a:spAutoFit/>
          </a:bodyPr>
          <a:lstStyle/>
          <a:p>
            <a:r>
              <a:rPr lang="zh-CN" altLang="en-US" sz="3200" b="1">
                <a:solidFill>
                  <a:schemeClr val="tx1">
                    <a:lumMod val="85000"/>
                    <a:lumOff val="15000"/>
                  </a:schemeClr>
                </a:solidFill>
                <a:latin typeface="微软雅黑" panose="020B0503020204020204" pitchFamily="34" charset="-122"/>
                <a:ea typeface="微软雅黑" panose="020B0503020204020204" pitchFamily="34" charset="-122"/>
              </a:rPr>
              <a:t>随时添加模板样式</a:t>
            </a:r>
            <a:endParaRPr lang="en-US" sz="3200" b="1">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a16="http://schemas.microsoft.com/office/drawing/2014/main" id="{7768A42A-9DCD-4784-A3EF-F1D80ADC183F}"/>
              </a:ext>
            </a:extLst>
          </p:cNvPr>
          <p:cNvSpPr txBox="1"/>
          <p:nvPr userDrawn="1"/>
        </p:nvSpPr>
        <p:spPr>
          <a:xfrm>
            <a:off x="333477" y="6061002"/>
            <a:ext cx="3010761"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1.</a:t>
            </a:r>
            <a:r>
              <a:rPr lang="zh-CN" altLang="en-US" sz="1200" spc="150">
                <a:latin typeface="微软雅黑" panose="020B0503020204020204" pitchFamily="34" charset="-122"/>
                <a:ea typeface="微软雅黑" panose="020B0503020204020204" pitchFamily="34" charset="-122"/>
              </a:rPr>
              <a:t> 选择“开始”</a:t>
            </a:r>
            <a:r>
              <a:rPr lang="en-US" altLang="zh-CN" sz="1200" spc="150">
                <a:latin typeface="微软雅黑" panose="020B0503020204020204" pitchFamily="34" charset="-122"/>
                <a:ea typeface="微软雅黑" panose="020B0503020204020204" pitchFamily="34" charset="-122"/>
              </a:rPr>
              <a:t>-</a:t>
            </a:r>
            <a:r>
              <a:rPr lang="zh-CN" altLang="en-US" sz="1200" spc="150">
                <a:latin typeface="微软雅黑" panose="020B0503020204020204" pitchFamily="34" charset="-122"/>
                <a:ea typeface="微软雅黑" panose="020B0503020204020204" pitchFamily="34" charset="-122"/>
              </a:rPr>
              <a:t>“新建幻灯片”；</a:t>
            </a:r>
            <a:endParaRPr lang="en-US" sz="1200" spc="150">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BF8689A3-CABF-445F-829F-6396154A55D1}"/>
              </a:ext>
            </a:extLst>
          </p:cNvPr>
          <p:cNvSpPr txBox="1"/>
          <p:nvPr userDrawn="1"/>
        </p:nvSpPr>
        <p:spPr>
          <a:xfrm>
            <a:off x="6360651" y="6061002"/>
            <a:ext cx="5256567"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2.</a:t>
            </a:r>
            <a:r>
              <a:rPr lang="zh-CN" altLang="en-US" sz="1200" spc="150">
                <a:latin typeface="微软雅黑" panose="020B0503020204020204" pitchFamily="34" charset="-122"/>
                <a:ea typeface="微软雅黑" panose="020B0503020204020204" pitchFamily="34" charset="-122"/>
              </a:rPr>
              <a:t> 选择你需要的页面，如封面页，目录页，副标题页，内容页等</a:t>
            </a:r>
            <a:r>
              <a:rPr lang="en-US" altLang="zh-CN" sz="1200" spc="150">
                <a:latin typeface="微软雅黑" panose="020B0503020204020204" pitchFamily="34" charset="-122"/>
                <a:ea typeface="微软雅黑" panose="020B0503020204020204" pitchFamily="34" charset="-122"/>
              </a:rPr>
              <a:t>…</a:t>
            </a:r>
            <a:endParaRPr lang="en-US" sz="1200" spc="150">
              <a:latin typeface="微软雅黑" panose="020B0503020204020204" pitchFamily="34" charset="-122"/>
              <a:ea typeface="微软雅黑" panose="020B0503020204020204" pitchFamily="34" charset="-122"/>
            </a:endParaRPr>
          </a:p>
        </p:txBody>
      </p:sp>
      <p:pic>
        <p:nvPicPr>
          <p:cNvPr id="10" name="图片 9">
            <a:extLst>
              <a:ext uri="{FF2B5EF4-FFF2-40B4-BE49-F238E27FC236}">
                <a16:creationId xmlns:a16="http://schemas.microsoft.com/office/drawing/2014/main" id="{D7C9996A-24BA-4EE9-BA5A-589E1841918D}"/>
              </a:ext>
            </a:extLst>
          </p:cNvPr>
          <p:cNvPicPr>
            <a:picLocks noChangeAspect="1"/>
          </p:cNvPicPr>
          <p:nvPr userDrawn="1"/>
        </p:nvPicPr>
        <p:blipFill>
          <a:blip r:embed="rId4"/>
          <a:stretch>
            <a:fillRect/>
          </a:stretch>
        </p:blipFill>
        <p:spPr>
          <a:xfrm>
            <a:off x="700878" y="2428358"/>
            <a:ext cx="819667" cy="81966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7057972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slideLayout" Target="../slideLayouts/slideLayout9.xml"/><Relationship Id="rId1" Type="http://schemas.openxmlformats.org/officeDocument/2006/relationships/slideLayout" Target="../slideLayouts/slideLayout8.xml"/><Relationship Id="rId5" Type="http://schemas.openxmlformats.org/officeDocument/2006/relationships/theme" Target="../theme/theme2.xml"/><Relationship Id="rId4"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标题占位符 1">
            <a:extLst>
              <a:ext uri="{FF2B5EF4-FFF2-40B4-BE49-F238E27FC236}">
                <a16:creationId xmlns:a16="http://schemas.microsoft.com/office/drawing/2014/main" id="{ED2FF44A-F9A2-4734-B9FC-7C1F743F65D4}"/>
              </a:ext>
            </a:extLst>
          </p:cNvPr>
          <p:cNvSpPr>
            <a:spLocks noGrp="1"/>
          </p:cNvSpPr>
          <p:nvPr>
            <p:ph type="title"/>
          </p:nvPr>
        </p:nvSpPr>
        <p:spPr>
          <a:xfrm>
            <a:off x="669924" y="1"/>
            <a:ext cx="10850563" cy="1028699"/>
          </a:xfrm>
          <a:prstGeom prst="rect">
            <a:avLst/>
          </a:prstGeom>
        </p:spPr>
        <p:txBody>
          <a:bodyPr vert="horz" lIns="91440" tIns="45720" rIns="91440" bIns="45720" rtlCol="0" anchor="b">
            <a:normAutofit/>
          </a:bodyPr>
          <a:lstStyle/>
          <a:p>
            <a:r>
              <a:rPr lang="en-US" altLang="zh-CN" dirty="0"/>
              <a:t>Click to edit Master title style</a:t>
            </a:r>
            <a:endParaRPr lang="zh-CN" altLang="en-US" dirty="0"/>
          </a:p>
        </p:txBody>
      </p:sp>
      <p:sp>
        <p:nvSpPr>
          <p:cNvPr id="9" name="文本占位符 2">
            <a:extLst>
              <a:ext uri="{FF2B5EF4-FFF2-40B4-BE49-F238E27FC236}">
                <a16:creationId xmlns:a16="http://schemas.microsoft.com/office/drawing/2014/main" id="{8236A47E-D89B-44EB-9BF9-7FB07A284DC7}"/>
              </a:ext>
            </a:extLst>
          </p:cNvPr>
          <p:cNvSpPr>
            <a:spLocks noGrp="1"/>
          </p:cNvSpPr>
          <p:nvPr>
            <p:ph type="body" idx="1"/>
          </p:nvPr>
        </p:nvSpPr>
        <p:spPr>
          <a:xfrm>
            <a:off x="669924" y="1123950"/>
            <a:ext cx="10850563" cy="5019675"/>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zh-CN" altLang="en-US" dirty="0"/>
          </a:p>
        </p:txBody>
      </p:sp>
      <p:cxnSp>
        <p:nvCxnSpPr>
          <p:cNvPr id="10" name="直接连接符 9">
            <a:extLst>
              <a:ext uri="{FF2B5EF4-FFF2-40B4-BE49-F238E27FC236}">
                <a16:creationId xmlns:a16="http://schemas.microsoft.com/office/drawing/2014/main" id="{890EC732-A8F9-4A9A-AC20-F97FE80F7E32}"/>
              </a:ext>
            </a:extLst>
          </p:cNvPr>
          <p:cNvCxnSpPr/>
          <p:nvPr userDrawn="1"/>
        </p:nvCxnSpPr>
        <p:spPr>
          <a:xfrm>
            <a:off x="669924" y="1028700"/>
            <a:ext cx="10850563" cy="0"/>
          </a:xfrm>
          <a:prstGeom prst="line">
            <a:avLst/>
          </a:prstGeom>
          <a:ln w="31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1" name="日期占位符 3">
            <a:extLst>
              <a:ext uri="{FF2B5EF4-FFF2-40B4-BE49-F238E27FC236}">
                <a16:creationId xmlns:a16="http://schemas.microsoft.com/office/drawing/2014/main" id="{B202BAAB-B381-4751-972E-4B7523C14782}"/>
              </a:ext>
            </a:extLst>
          </p:cNvPr>
          <p:cNvSpPr>
            <a:spLocks noGrp="1"/>
          </p:cNvSpPr>
          <p:nvPr>
            <p:ph type="dt" sz="half" idx="2"/>
          </p:nvPr>
        </p:nvSpPr>
        <p:spPr>
          <a:xfrm>
            <a:off x="5401732" y="6240463"/>
            <a:ext cx="1388536" cy="206381"/>
          </a:xfrm>
          <a:prstGeom prst="rect">
            <a:avLst/>
          </a:prstGeom>
        </p:spPr>
        <p:txBody>
          <a:bodyPr vert="horz" lIns="91440" tIns="45720" rIns="91440" bIns="45720" rtlCol="0" anchor="ctr"/>
          <a:lstStyle>
            <a:lvl1pPr algn="ctr">
              <a:defRPr sz="1000">
                <a:solidFill>
                  <a:schemeClr val="tx1">
                    <a:lumMod val="50000"/>
                    <a:lumOff val="50000"/>
                  </a:schemeClr>
                </a:solidFill>
              </a:defRPr>
            </a:lvl1pPr>
          </a:lstStyle>
          <a:p>
            <a:fld id="{6489D9C7-5DC6-4263-87FF-7C99F6FB63C3}" type="datetime1">
              <a:rPr lang="zh-CN" altLang="en-US" smtClean="0"/>
              <a:pPr/>
              <a:t>2019/1/10</a:t>
            </a:fld>
            <a:endParaRPr lang="zh-CN" altLang="en-US"/>
          </a:p>
        </p:txBody>
      </p:sp>
      <p:sp>
        <p:nvSpPr>
          <p:cNvPr id="12" name="页脚占位符 4">
            <a:extLst>
              <a:ext uri="{FF2B5EF4-FFF2-40B4-BE49-F238E27FC236}">
                <a16:creationId xmlns:a16="http://schemas.microsoft.com/office/drawing/2014/main" id="{7D59A130-CDC7-49D3-9E11-DF24A2740795}"/>
              </a:ext>
            </a:extLst>
          </p:cNvPr>
          <p:cNvSpPr>
            <a:spLocks noGrp="1"/>
          </p:cNvSpPr>
          <p:nvPr>
            <p:ph type="ftr" sz="quarter" idx="3"/>
          </p:nvPr>
        </p:nvSpPr>
        <p:spPr>
          <a:xfrm>
            <a:off x="669924" y="6240463"/>
            <a:ext cx="4140201" cy="206381"/>
          </a:xfrm>
          <a:prstGeom prst="rect">
            <a:avLst/>
          </a:prstGeom>
        </p:spPr>
        <p:txBody>
          <a:bodyPr vert="horz" lIns="91440" tIns="45720" rIns="91440" bIns="45720" rtlCol="0" anchor="ctr"/>
          <a:lstStyle>
            <a:lvl1pPr algn="l">
              <a:defRPr sz="1000">
                <a:solidFill>
                  <a:schemeClr val="tx1">
                    <a:lumMod val="50000"/>
                    <a:lumOff val="50000"/>
                  </a:schemeClr>
                </a:solidFill>
              </a:defRPr>
            </a:lvl1pPr>
          </a:lstStyle>
          <a:p>
            <a:r>
              <a:rPr lang="en-US" altLang="zh-CN" dirty="0"/>
              <a:t>www.islide.cc</a:t>
            </a:r>
            <a:endParaRPr lang="zh-CN" altLang="en-US" dirty="0"/>
          </a:p>
        </p:txBody>
      </p:sp>
      <p:sp>
        <p:nvSpPr>
          <p:cNvPr id="13" name="灯片编号占位符 5">
            <a:extLst>
              <a:ext uri="{FF2B5EF4-FFF2-40B4-BE49-F238E27FC236}">
                <a16:creationId xmlns:a16="http://schemas.microsoft.com/office/drawing/2014/main" id="{4F3C11EF-40A7-4E60-85E3-29F5F570CF77}"/>
              </a:ext>
            </a:extLst>
          </p:cNvPr>
          <p:cNvSpPr>
            <a:spLocks noGrp="1"/>
          </p:cNvSpPr>
          <p:nvPr>
            <p:ph type="sldNum" sz="quarter" idx="4"/>
          </p:nvPr>
        </p:nvSpPr>
        <p:spPr>
          <a:xfrm>
            <a:off x="8610599" y="6240463"/>
            <a:ext cx="2909888" cy="206381"/>
          </a:xfrm>
          <a:prstGeom prst="rect">
            <a:avLst/>
          </a:prstGeom>
        </p:spPr>
        <p:txBody>
          <a:bodyPr vert="horz" lIns="91440" tIns="45720" rIns="91440" bIns="45720" rtlCol="0" anchor="ctr"/>
          <a:lstStyle>
            <a:lvl1pPr algn="r">
              <a:defRPr sz="1000">
                <a:solidFill>
                  <a:schemeClr val="tx1">
                    <a:lumMod val="50000"/>
                    <a:lumOff val="50000"/>
                  </a:schemeClr>
                </a:solidFill>
              </a:defRPr>
            </a:lvl1pPr>
          </a:lstStyle>
          <a:p>
            <a:fld id="{5DD3DB80-B894-403A-B48E-6FDC1A72010E}" type="slidenum">
              <a:rPr lang="zh-CN" altLang="en-US" smtClean="0"/>
              <a:pPr/>
              <a:t>‹#›</a:t>
            </a:fld>
            <a:endParaRPr lang="zh-CN" altLang="en-US"/>
          </a:p>
        </p:txBody>
      </p:sp>
    </p:spTree>
    <p:extLst>
      <p:ext uri="{BB962C8B-B14F-4D97-AF65-F5344CB8AC3E}">
        <p14:creationId xmlns:p14="http://schemas.microsoft.com/office/powerpoint/2010/main" val="3784027784"/>
      </p:ext>
    </p:extLst>
  </p:cSld>
  <p:clrMap bg1="lt1" tx1="dk1" bg2="lt2" tx2="dk2" accent1="accent1" accent2="accent2" accent3="accent3" accent4="accent4" accent5="accent5" accent6="accent6" hlink="hlink" folHlink="folHlink"/>
  <p:sldLayoutIdLst>
    <p:sldLayoutId id="2147483660" r:id="rId1"/>
    <p:sldLayoutId id="2147483651" r:id="rId2"/>
    <p:sldLayoutId id="2147483662" r:id="rId3"/>
    <p:sldLayoutId id="2147483664" r:id="rId4"/>
    <p:sldLayoutId id="2147483665" r:id="rId5"/>
    <p:sldLayoutId id="2147483661" r:id="rId6"/>
    <p:sldLayoutId id="2147483666" r:id="rId7"/>
  </p:sldLayoutIdLst>
  <p:hf hdr="0" dt="0"/>
  <p:txStyles>
    <p:titleStyle>
      <a:lvl1pPr algn="l" defTabSz="914354" rtl="0" eaLnBrk="1" latinLnBrk="0" hangingPunct="1">
        <a:lnSpc>
          <a:spcPct val="90000"/>
        </a:lnSpc>
        <a:spcBef>
          <a:spcPct val="0"/>
        </a:spcBef>
        <a:buNone/>
        <a:defRPr sz="2800" b="1" kern="1200">
          <a:solidFill>
            <a:schemeClr val="tx1"/>
          </a:solidFill>
          <a:latin typeface="+mj-lt"/>
          <a:ea typeface="+mj-ea"/>
          <a:cs typeface="+mj-cs"/>
        </a:defRPr>
      </a:lvl1pPr>
    </p:titleStyle>
    <p:bodyStyle>
      <a:lvl1pPr marL="228589" indent="-228589" algn="l" defTabSz="914354"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76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2942" indent="-228589" algn="l" defTabSz="914354"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120" indent="-228589" algn="l" defTabSz="914354"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298" indent="-228589" algn="l" defTabSz="914354"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422" userDrawn="1">
          <p15:clr>
            <a:srgbClr val="F26B43"/>
          </p15:clr>
        </p15:guide>
        <p15:guide id="2" pos="7257" userDrawn="1">
          <p15:clr>
            <a:srgbClr val="F26B43"/>
          </p15:clr>
        </p15:guide>
        <p15:guide id="3" orient="horz" pos="648" userDrawn="1">
          <p15:clr>
            <a:srgbClr val="F26B43"/>
          </p15:clr>
        </p15:guide>
        <p15:guide id="4" orient="horz" pos="712" userDrawn="1">
          <p15:clr>
            <a:srgbClr val="F26B43"/>
          </p15:clr>
        </p15:guide>
        <p15:guide id="5" orient="horz" pos="3931" userDrawn="1">
          <p15:clr>
            <a:srgbClr val="F26B43"/>
          </p15:clr>
        </p15:guide>
        <p15:guide id="6" orient="horz" pos="3866"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5120810"/>
      </p:ext>
    </p:extLst>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3.xml"/><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3.xml"/><Relationship Id="rId4" Type="http://schemas.openxmlformats.org/officeDocument/2006/relationships/image" Target="../media/image36.png"/></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3.xml"/><Relationship Id="rId5" Type="http://schemas.openxmlformats.org/officeDocument/2006/relationships/image" Target="../media/image40.png"/><Relationship Id="rId4" Type="http://schemas.openxmlformats.org/officeDocument/2006/relationships/image" Target="../media/image39.png"/></Relationships>
</file>

<file path=ppt/slides/_rels/slide2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3.xml"/><Relationship Id="rId5" Type="http://schemas.openxmlformats.org/officeDocument/2006/relationships/image" Target="../media/image48.png"/><Relationship Id="rId4" Type="http://schemas.openxmlformats.org/officeDocument/2006/relationships/image" Target="../media/image47.png"/></Relationships>
</file>

<file path=ppt/slides/_rels/slide2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5.png"/></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p:txBody>
          <a:bodyPr/>
          <a:lstStyle/>
          <a:p>
            <a:r>
              <a:rPr lang="en-US" altLang="zh-CN" dirty="0" smtClean="0"/>
              <a:t>Timeline</a:t>
            </a:r>
            <a:endParaRPr lang="zh-CN" altLang="en-US" dirty="0"/>
          </a:p>
        </p:txBody>
      </p:sp>
      <p:sp>
        <p:nvSpPr>
          <p:cNvPr id="6" name="文本占位符 5"/>
          <p:cNvSpPr>
            <a:spLocks noGrp="1"/>
          </p:cNvSpPr>
          <p:nvPr>
            <p:ph type="body" sz="quarter" idx="10"/>
          </p:nvPr>
        </p:nvSpPr>
        <p:spPr/>
        <p:txBody>
          <a:bodyPr/>
          <a:lstStyle/>
          <a:p>
            <a:r>
              <a:rPr lang="zh-CN" altLang="zh-CN" dirty="0"/>
              <a:t>卫</a:t>
            </a:r>
            <a:r>
              <a:rPr lang="zh-CN" altLang="zh-CN" dirty="0" smtClean="0"/>
              <a:t>俊杰</a:t>
            </a:r>
            <a:r>
              <a:rPr lang="en-US" altLang="zh-CN" dirty="0" smtClean="0"/>
              <a:t>  </a:t>
            </a:r>
            <a:r>
              <a:rPr lang="zh-CN" altLang="zh-CN" dirty="0" smtClean="0"/>
              <a:t>杨芃</a:t>
            </a:r>
            <a:r>
              <a:rPr lang="en-US" altLang="zh-CN" dirty="0" smtClean="0"/>
              <a:t>  </a:t>
            </a:r>
            <a:r>
              <a:rPr lang="zh-CN" altLang="zh-CN" dirty="0" smtClean="0"/>
              <a:t>刘少彬</a:t>
            </a:r>
            <a:r>
              <a:rPr lang="en-US" altLang="zh-CN" dirty="0" smtClean="0"/>
              <a:t>  </a:t>
            </a:r>
            <a:r>
              <a:rPr lang="zh-CN" altLang="zh-CN" dirty="0" smtClean="0"/>
              <a:t>姜嘉成</a:t>
            </a:r>
            <a:endParaRPr lang="zh-CN" altLang="zh-CN" dirty="0"/>
          </a:p>
        </p:txBody>
      </p:sp>
      <p:sp>
        <p:nvSpPr>
          <p:cNvPr id="7" name="文本占位符 6"/>
          <p:cNvSpPr>
            <a:spLocks noGrp="1"/>
          </p:cNvSpPr>
          <p:nvPr>
            <p:ph type="body" sz="quarter" idx="11"/>
          </p:nvPr>
        </p:nvSpPr>
        <p:spPr/>
        <p:txBody>
          <a:bodyPr/>
          <a:lstStyle/>
          <a:p>
            <a:fld id="{E5D97D5E-78A8-4BDF-87EC-03E01B9B2CAE}" type="datetime1">
              <a:rPr lang="zh-CN" altLang="en-US" smtClean="0"/>
              <a:t>2019/1/10</a:t>
            </a:fld>
            <a:endParaRPr lang="en-US" altLang="en-US" dirty="0"/>
          </a:p>
        </p:txBody>
      </p:sp>
      <p:sp>
        <p:nvSpPr>
          <p:cNvPr id="2" name="副标题 1"/>
          <p:cNvSpPr>
            <a:spLocks noGrp="1"/>
          </p:cNvSpPr>
          <p:nvPr>
            <p:ph type="subTitle" idx="1"/>
          </p:nvPr>
        </p:nvSpPr>
        <p:spPr/>
        <p:txBody>
          <a:bodyPr/>
          <a:lstStyle/>
          <a:p>
            <a:endParaRPr lang="zh-CN" altLang="en-US" dirty="0"/>
          </a:p>
        </p:txBody>
      </p:sp>
    </p:spTree>
    <p:extLst>
      <p:ext uri="{BB962C8B-B14F-4D97-AF65-F5344CB8AC3E}">
        <p14:creationId xmlns:p14="http://schemas.microsoft.com/office/powerpoint/2010/main" val="227174189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5DD3DB80-B894-403A-B48E-6FDC1A72010E}" type="slidenum">
              <a:rPr lang="zh-CN" altLang="en-US" smtClean="0"/>
              <a:pPr/>
              <a:t>10</a:t>
            </a:fld>
            <a:endParaRPr lang="zh-CN" altLang="en-US"/>
          </a:p>
        </p:txBody>
      </p:sp>
      <p:sp>
        <p:nvSpPr>
          <p:cNvPr id="4" name="标题 3"/>
          <p:cNvSpPr>
            <a:spLocks noGrp="1"/>
          </p:cNvSpPr>
          <p:nvPr>
            <p:ph type="title"/>
          </p:nvPr>
        </p:nvSpPr>
        <p:spPr/>
        <p:txBody>
          <a:bodyPr/>
          <a:lstStyle/>
          <a:p>
            <a:r>
              <a:rPr lang="en-US" altLang="zh-CN" dirty="0"/>
              <a:t>Timeline</a:t>
            </a:r>
            <a:r>
              <a:rPr lang="zh-CN" altLang="en-US" dirty="0"/>
              <a:t>代码测试</a:t>
            </a:r>
          </a:p>
        </p:txBody>
      </p:sp>
      <p:sp>
        <p:nvSpPr>
          <p:cNvPr id="6" name="文本框 5"/>
          <p:cNvSpPr txBox="1"/>
          <p:nvPr/>
        </p:nvSpPr>
        <p:spPr>
          <a:xfrm>
            <a:off x="738909" y="1265382"/>
            <a:ext cx="2854036" cy="400110"/>
          </a:xfrm>
          <a:prstGeom prst="rect">
            <a:avLst/>
          </a:prstGeom>
          <a:noFill/>
        </p:spPr>
        <p:txBody>
          <a:bodyPr wrap="square" rtlCol="0">
            <a:spAutoFit/>
          </a:bodyPr>
          <a:lstStyle/>
          <a:p>
            <a:r>
              <a:rPr lang="zh-CN" altLang="en-US" sz="2000" b="1" dirty="0" smtClean="0"/>
              <a:t>部分测试代码：</a:t>
            </a:r>
            <a:endParaRPr lang="zh-CN" altLang="en-US" sz="2000" b="1" dirty="0"/>
          </a:p>
        </p:txBody>
      </p:sp>
      <p:sp>
        <p:nvSpPr>
          <p:cNvPr id="2" name="文本框 1"/>
          <p:cNvSpPr txBox="1"/>
          <p:nvPr/>
        </p:nvSpPr>
        <p:spPr>
          <a:xfrm>
            <a:off x="738909" y="2105891"/>
            <a:ext cx="2752436" cy="1338828"/>
          </a:xfrm>
          <a:prstGeom prst="rect">
            <a:avLst/>
          </a:prstGeom>
          <a:noFill/>
        </p:spPr>
        <p:txBody>
          <a:bodyPr wrap="square" rtlCol="0">
            <a:spAutoFit/>
          </a:bodyPr>
          <a:lstStyle/>
          <a:p>
            <a:pPr>
              <a:lnSpc>
                <a:spcPct val="150000"/>
              </a:lnSpc>
            </a:pPr>
            <a:r>
              <a:rPr lang="en-US" altLang="zh-CN" dirty="0"/>
              <a:t>Reducers</a:t>
            </a:r>
            <a:r>
              <a:rPr lang="zh-CN" altLang="en-US" dirty="0"/>
              <a:t>：检测</a:t>
            </a:r>
            <a:r>
              <a:rPr lang="en-US" altLang="zh-CN" dirty="0"/>
              <a:t>reducers</a:t>
            </a:r>
            <a:r>
              <a:rPr lang="zh-CN" altLang="en-US" dirty="0"/>
              <a:t>中的状态迁移过程是否与预期一致。</a:t>
            </a:r>
          </a:p>
        </p:txBody>
      </p:sp>
      <p:pic>
        <p:nvPicPr>
          <p:cNvPr id="7" name="图片 6"/>
          <p:cNvPicPr>
            <a:picLocks noChangeAspect="1"/>
          </p:cNvPicPr>
          <p:nvPr/>
        </p:nvPicPr>
        <p:blipFill>
          <a:blip r:embed="rId2"/>
          <a:stretch>
            <a:fillRect/>
          </a:stretch>
        </p:blipFill>
        <p:spPr>
          <a:xfrm>
            <a:off x="3905533" y="1329258"/>
            <a:ext cx="6782388" cy="5014395"/>
          </a:xfrm>
          <a:prstGeom prst="rect">
            <a:avLst/>
          </a:prstGeom>
        </p:spPr>
      </p:pic>
    </p:spTree>
    <p:extLst>
      <p:ext uri="{BB962C8B-B14F-4D97-AF65-F5344CB8AC3E}">
        <p14:creationId xmlns:p14="http://schemas.microsoft.com/office/powerpoint/2010/main" val="51230385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5DD3DB80-B894-403A-B48E-6FDC1A72010E}" type="slidenum">
              <a:rPr lang="zh-CN" altLang="en-US" smtClean="0"/>
              <a:pPr/>
              <a:t>11</a:t>
            </a:fld>
            <a:endParaRPr lang="zh-CN" altLang="en-US"/>
          </a:p>
        </p:txBody>
      </p:sp>
      <p:sp>
        <p:nvSpPr>
          <p:cNvPr id="4" name="标题 3"/>
          <p:cNvSpPr>
            <a:spLocks noGrp="1"/>
          </p:cNvSpPr>
          <p:nvPr>
            <p:ph type="title"/>
          </p:nvPr>
        </p:nvSpPr>
        <p:spPr/>
        <p:txBody>
          <a:bodyPr/>
          <a:lstStyle/>
          <a:p>
            <a:r>
              <a:rPr lang="en-US" altLang="zh-CN" dirty="0"/>
              <a:t>Timeline</a:t>
            </a:r>
            <a:r>
              <a:rPr lang="zh-CN" altLang="en-US" dirty="0"/>
              <a:t>代码测试</a:t>
            </a:r>
          </a:p>
        </p:txBody>
      </p:sp>
      <p:sp>
        <p:nvSpPr>
          <p:cNvPr id="2" name="文本框 1"/>
          <p:cNvSpPr txBox="1"/>
          <p:nvPr/>
        </p:nvSpPr>
        <p:spPr>
          <a:xfrm>
            <a:off x="669924" y="1237673"/>
            <a:ext cx="1838036" cy="400110"/>
          </a:xfrm>
          <a:prstGeom prst="rect">
            <a:avLst/>
          </a:prstGeom>
          <a:noFill/>
        </p:spPr>
        <p:txBody>
          <a:bodyPr wrap="square" rtlCol="0">
            <a:spAutoFit/>
          </a:bodyPr>
          <a:lstStyle/>
          <a:p>
            <a:r>
              <a:rPr lang="zh-CN" altLang="en-US" sz="2000" b="1" dirty="0" smtClean="0"/>
              <a:t>部分测试结果：</a:t>
            </a:r>
            <a:endParaRPr lang="zh-CN" altLang="en-US" sz="2000" b="1" dirty="0"/>
          </a:p>
        </p:txBody>
      </p:sp>
      <p:pic>
        <p:nvPicPr>
          <p:cNvPr id="6" name="图片 5"/>
          <p:cNvPicPr>
            <a:picLocks noChangeAspect="1"/>
          </p:cNvPicPr>
          <p:nvPr/>
        </p:nvPicPr>
        <p:blipFill>
          <a:blip r:embed="rId2"/>
          <a:stretch>
            <a:fillRect/>
          </a:stretch>
        </p:blipFill>
        <p:spPr>
          <a:xfrm>
            <a:off x="3115878" y="1237673"/>
            <a:ext cx="8176969" cy="2491956"/>
          </a:xfrm>
          <a:prstGeom prst="rect">
            <a:avLst/>
          </a:prstGeom>
        </p:spPr>
      </p:pic>
      <p:pic>
        <p:nvPicPr>
          <p:cNvPr id="7" name="图片 6"/>
          <p:cNvPicPr>
            <a:picLocks noChangeAspect="1"/>
          </p:cNvPicPr>
          <p:nvPr/>
        </p:nvPicPr>
        <p:blipFill>
          <a:blip r:embed="rId3"/>
          <a:stretch>
            <a:fillRect/>
          </a:stretch>
        </p:blipFill>
        <p:spPr>
          <a:xfrm>
            <a:off x="3115878" y="3913533"/>
            <a:ext cx="8192210" cy="2583404"/>
          </a:xfrm>
          <a:prstGeom prst="rect">
            <a:avLst/>
          </a:prstGeom>
        </p:spPr>
      </p:pic>
    </p:spTree>
    <p:extLst>
      <p:ext uri="{BB962C8B-B14F-4D97-AF65-F5344CB8AC3E}">
        <p14:creationId xmlns:p14="http://schemas.microsoft.com/office/powerpoint/2010/main" val="388687782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5DD3DB80-B894-403A-B48E-6FDC1A72010E}" type="slidenum">
              <a:rPr lang="zh-CN" altLang="en-US" smtClean="0"/>
              <a:pPr/>
              <a:t>12</a:t>
            </a:fld>
            <a:endParaRPr lang="zh-CN" altLang="en-US"/>
          </a:p>
        </p:txBody>
      </p:sp>
      <p:sp>
        <p:nvSpPr>
          <p:cNvPr id="4" name="标题 3"/>
          <p:cNvSpPr>
            <a:spLocks noGrp="1"/>
          </p:cNvSpPr>
          <p:nvPr>
            <p:ph type="title"/>
          </p:nvPr>
        </p:nvSpPr>
        <p:spPr/>
        <p:txBody>
          <a:bodyPr/>
          <a:lstStyle/>
          <a:p>
            <a:r>
              <a:rPr lang="en-US" altLang="zh-CN" dirty="0"/>
              <a:t>Timeline</a:t>
            </a:r>
            <a:r>
              <a:rPr lang="zh-CN" altLang="en-US" dirty="0"/>
              <a:t>代码测试</a:t>
            </a:r>
          </a:p>
        </p:txBody>
      </p:sp>
      <p:sp>
        <p:nvSpPr>
          <p:cNvPr id="2" name="文本框 1"/>
          <p:cNvSpPr txBox="1"/>
          <p:nvPr/>
        </p:nvSpPr>
        <p:spPr>
          <a:xfrm>
            <a:off x="669924" y="1293091"/>
            <a:ext cx="4110181" cy="400110"/>
          </a:xfrm>
          <a:prstGeom prst="rect">
            <a:avLst/>
          </a:prstGeom>
          <a:noFill/>
        </p:spPr>
        <p:txBody>
          <a:bodyPr wrap="square" rtlCol="0">
            <a:spAutoFit/>
          </a:bodyPr>
          <a:lstStyle/>
          <a:p>
            <a:r>
              <a:rPr lang="zh-CN" altLang="en-US" sz="2000" b="1" dirty="0" smtClean="0"/>
              <a:t>整体测试结果及覆盖度：</a:t>
            </a:r>
            <a:endParaRPr lang="zh-CN" altLang="en-US" sz="2000" b="1" dirty="0"/>
          </a:p>
        </p:txBody>
      </p:sp>
      <p:pic>
        <p:nvPicPr>
          <p:cNvPr id="6" name="图片 5"/>
          <p:cNvPicPr>
            <a:picLocks noChangeAspect="1"/>
          </p:cNvPicPr>
          <p:nvPr/>
        </p:nvPicPr>
        <p:blipFill>
          <a:blip r:embed="rId2"/>
          <a:stretch>
            <a:fillRect/>
          </a:stretch>
        </p:blipFill>
        <p:spPr>
          <a:xfrm>
            <a:off x="764451" y="1839204"/>
            <a:ext cx="9822585" cy="3816484"/>
          </a:xfrm>
          <a:prstGeom prst="rect">
            <a:avLst/>
          </a:prstGeom>
        </p:spPr>
      </p:pic>
      <p:sp>
        <p:nvSpPr>
          <p:cNvPr id="7" name="文本框 6"/>
          <p:cNvSpPr txBox="1"/>
          <p:nvPr/>
        </p:nvSpPr>
        <p:spPr>
          <a:xfrm>
            <a:off x="764451" y="5655688"/>
            <a:ext cx="9912785" cy="584775"/>
          </a:xfrm>
          <a:prstGeom prst="rect">
            <a:avLst/>
          </a:prstGeom>
          <a:noFill/>
        </p:spPr>
        <p:txBody>
          <a:bodyPr wrap="square" rtlCol="0">
            <a:spAutoFit/>
          </a:bodyPr>
          <a:lstStyle/>
          <a:p>
            <a:r>
              <a:rPr lang="zh-CN" altLang="en-US" sz="1600" dirty="0" smtClean="0"/>
              <a:t>部分组件覆盖度较低是由于测试主要关注页面关键元素是否正确渲染及函数事件的触发，导致部分页面布局相关的语句未覆盖。</a:t>
            </a:r>
            <a:endParaRPr lang="zh-CN" altLang="en-US" sz="1600" dirty="0"/>
          </a:p>
        </p:txBody>
      </p:sp>
    </p:spTree>
    <p:extLst>
      <p:ext uri="{BB962C8B-B14F-4D97-AF65-F5344CB8AC3E}">
        <p14:creationId xmlns:p14="http://schemas.microsoft.com/office/powerpoint/2010/main" val="27239058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5DD3DB80-B894-403A-B48E-6FDC1A72010E}" type="slidenum">
              <a:rPr lang="zh-CN" altLang="en-US" smtClean="0"/>
              <a:pPr/>
              <a:t>13</a:t>
            </a:fld>
            <a:endParaRPr lang="zh-CN" altLang="en-US"/>
          </a:p>
        </p:txBody>
      </p:sp>
      <p:sp>
        <p:nvSpPr>
          <p:cNvPr id="4" name="标题 3"/>
          <p:cNvSpPr>
            <a:spLocks noGrp="1"/>
          </p:cNvSpPr>
          <p:nvPr>
            <p:ph type="title"/>
          </p:nvPr>
        </p:nvSpPr>
        <p:spPr/>
        <p:txBody>
          <a:bodyPr/>
          <a:lstStyle/>
          <a:p>
            <a:r>
              <a:rPr lang="en-US" altLang="zh-CN" dirty="0"/>
              <a:t>Timeline</a:t>
            </a:r>
            <a:r>
              <a:rPr lang="zh-CN" altLang="en-US" dirty="0"/>
              <a:t>代码测试</a:t>
            </a:r>
          </a:p>
        </p:txBody>
      </p:sp>
      <p:sp>
        <p:nvSpPr>
          <p:cNvPr id="2" name="文本框 1"/>
          <p:cNvSpPr txBox="1"/>
          <p:nvPr/>
        </p:nvSpPr>
        <p:spPr>
          <a:xfrm>
            <a:off x="669924" y="1136072"/>
            <a:ext cx="2844800" cy="400110"/>
          </a:xfrm>
          <a:prstGeom prst="rect">
            <a:avLst/>
          </a:prstGeom>
          <a:noFill/>
        </p:spPr>
        <p:txBody>
          <a:bodyPr wrap="square" rtlCol="0">
            <a:spAutoFit/>
          </a:bodyPr>
          <a:lstStyle/>
          <a:p>
            <a:r>
              <a:rPr lang="zh-CN" altLang="en-US" sz="2000" b="1" dirty="0" smtClean="0"/>
              <a:t>遇到的关键问题：</a:t>
            </a:r>
            <a:endParaRPr lang="zh-CN" altLang="en-US" sz="2000" b="1" dirty="0"/>
          </a:p>
        </p:txBody>
      </p:sp>
      <p:sp>
        <p:nvSpPr>
          <p:cNvPr id="6" name="文本框 5"/>
          <p:cNvSpPr txBox="1"/>
          <p:nvPr/>
        </p:nvSpPr>
        <p:spPr>
          <a:xfrm>
            <a:off x="1087797" y="1736436"/>
            <a:ext cx="8977746" cy="873957"/>
          </a:xfrm>
          <a:prstGeom prst="rect">
            <a:avLst/>
          </a:prstGeom>
          <a:noFill/>
        </p:spPr>
        <p:txBody>
          <a:bodyPr wrap="square" rtlCol="0">
            <a:spAutoFit/>
          </a:bodyPr>
          <a:lstStyle/>
          <a:p>
            <a:pPr marL="342900" indent="-342900">
              <a:lnSpc>
                <a:spcPct val="150000"/>
              </a:lnSpc>
              <a:buAutoNum type="arabicPeriod"/>
            </a:pPr>
            <a:r>
              <a:rPr lang="zh-CN" altLang="en-US" dirty="0" smtClean="0"/>
              <a:t>使用</a:t>
            </a:r>
            <a:r>
              <a:rPr lang="en-US" altLang="zh-CN" dirty="0" smtClean="0"/>
              <a:t>jest</a:t>
            </a:r>
            <a:r>
              <a:rPr lang="zh-CN" altLang="en-US" dirty="0" smtClean="0"/>
              <a:t>中自带的</a:t>
            </a:r>
            <a:r>
              <a:rPr lang="en-US" altLang="zh-CN" dirty="0" smtClean="0"/>
              <a:t>mock</a:t>
            </a:r>
            <a:r>
              <a:rPr lang="zh-CN" altLang="en-US" dirty="0" smtClean="0"/>
              <a:t>函数的方法</a:t>
            </a:r>
            <a:r>
              <a:rPr lang="en-US" altLang="zh-CN" dirty="0" err="1" smtClean="0"/>
              <a:t>jest.fn</a:t>
            </a:r>
            <a:r>
              <a:rPr lang="en-US" altLang="zh-CN" dirty="0" smtClean="0"/>
              <a:t>()</a:t>
            </a:r>
            <a:r>
              <a:rPr lang="zh-CN" altLang="en-US" dirty="0" smtClean="0"/>
              <a:t>不能很好的模拟</a:t>
            </a:r>
            <a:r>
              <a:rPr lang="en-US" altLang="zh-CN" dirty="0" smtClean="0"/>
              <a:t>http</a:t>
            </a:r>
            <a:r>
              <a:rPr lang="zh-CN" altLang="en-US" dirty="0" smtClean="0"/>
              <a:t>请求。</a:t>
            </a:r>
            <a:endParaRPr lang="en-US" altLang="zh-CN" dirty="0" smtClean="0"/>
          </a:p>
          <a:p>
            <a:pPr>
              <a:lnSpc>
                <a:spcPct val="150000"/>
              </a:lnSpc>
            </a:pPr>
            <a:r>
              <a:rPr lang="en-US" altLang="zh-CN" dirty="0" smtClean="0"/>
              <a:t>     </a:t>
            </a:r>
            <a:r>
              <a:rPr lang="zh-CN" altLang="en-US" dirty="0" smtClean="0"/>
              <a:t>使用</a:t>
            </a:r>
            <a:r>
              <a:rPr lang="en-US" altLang="zh-CN" dirty="0" smtClean="0"/>
              <a:t>nock</a:t>
            </a:r>
            <a:r>
              <a:rPr lang="zh-CN" altLang="en-US" dirty="0" smtClean="0"/>
              <a:t>：</a:t>
            </a:r>
            <a:r>
              <a:rPr lang="en-US" altLang="zh-CN" dirty="0"/>
              <a:t>HTTP server mocking and expectations library for </a:t>
            </a:r>
            <a:r>
              <a:rPr lang="en-US" altLang="zh-CN" dirty="0" smtClean="0"/>
              <a:t>Node.js</a:t>
            </a:r>
            <a:r>
              <a:rPr lang="zh-CN" altLang="en-US" dirty="0" smtClean="0"/>
              <a:t>来解决此问题。</a:t>
            </a:r>
            <a:endParaRPr lang="en-US" altLang="zh-CN" dirty="0" smtClean="0"/>
          </a:p>
        </p:txBody>
      </p:sp>
      <p:pic>
        <p:nvPicPr>
          <p:cNvPr id="7" name="图片 6"/>
          <p:cNvPicPr>
            <a:picLocks noChangeAspect="1"/>
          </p:cNvPicPr>
          <p:nvPr/>
        </p:nvPicPr>
        <p:blipFill>
          <a:blip r:embed="rId2"/>
          <a:stretch>
            <a:fillRect/>
          </a:stretch>
        </p:blipFill>
        <p:spPr>
          <a:xfrm>
            <a:off x="1551123" y="2650115"/>
            <a:ext cx="8184589" cy="701101"/>
          </a:xfrm>
          <a:prstGeom prst="rect">
            <a:avLst/>
          </a:prstGeom>
        </p:spPr>
      </p:pic>
      <p:sp>
        <p:nvSpPr>
          <p:cNvPr id="8" name="文本框 7"/>
          <p:cNvSpPr txBox="1"/>
          <p:nvPr/>
        </p:nvSpPr>
        <p:spPr>
          <a:xfrm>
            <a:off x="1087797" y="3595418"/>
            <a:ext cx="9162472" cy="1338828"/>
          </a:xfrm>
          <a:prstGeom prst="rect">
            <a:avLst/>
          </a:prstGeom>
          <a:noFill/>
        </p:spPr>
        <p:txBody>
          <a:bodyPr wrap="square" rtlCol="0">
            <a:spAutoFit/>
          </a:bodyPr>
          <a:lstStyle/>
          <a:p>
            <a:pPr>
              <a:lnSpc>
                <a:spcPct val="150000"/>
              </a:lnSpc>
            </a:pPr>
            <a:r>
              <a:rPr lang="en-US" altLang="zh-CN" dirty="0" smtClean="0"/>
              <a:t>2. </a:t>
            </a:r>
            <a:r>
              <a:rPr lang="zh-CN" altLang="en-US" dirty="0" smtClean="0"/>
              <a:t>刚开始测试</a:t>
            </a:r>
            <a:r>
              <a:rPr lang="en-US" altLang="zh-CN" dirty="0" smtClean="0"/>
              <a:t>component</a:t>
            </a:r>
            <a:r>
              <a:rPr lang="zh-CN" altLang="en-US" dirty="0" smtClean="0"/>
              <a:t>时，由于</a:t>
            </a:r>
            <a:r>
              <a:rPr lang="en-US" altLang="zh-CN" dirty="0" smtClean="0"/>
              <a:t>component</a:t>
            </a:r>
            <a:r>
              <a:rPr lang="zh-CN" altLang="en-US" dirty="0" smtClean="0"/>
              <a:t>与</a:t>
            </a:r>
            <a:r>
              <a:rPr lang="en-US" altLang="zh-CN" dirty="0" err="1" smtClean="0"/>
              <a:t>redux</a:t>
            </a:r>
            <a:r>
              <a:rPr lang="zh-CN" altLang="en-US" dirty="0" smtClean="0"/>
              <a:t>部分有交互，所以测试的是</a:t>
            </a:r>
            <a:r>
              <a:rPr lang="en-US" altLang="zh-CN" dirty="0" err="1" smtClean="0"/>
              <a:t>conneted</a:t>
            </a:r>
            <a:r>
              <a:rPr lang="en-US" altLang="zh-CN" dirty="0" smtClean="0"/>
              <a:t> component</a:t>
            </a:r>
            <a:r>
              <a:rPr lang="zh-CN" altLang="en-US" dirty="0" smtClean="0"/>
              <a:t>，会产生诸多问题，并且这样并不再是单纯对</a:t>
            </a:r>
            <a:r>
              <a:rPr lang="en-US" altLang="zh-CN" dirty="0" smtClean="0"/>
              <a:t>component</a:t>
            </a:r>
            <a:r>
              <a:rPr lang="zh-CN" altLang="en-US" dirty="0" smtClean="0"/>
              <a:t>的测试。</a:t>
            </a:r>
            <a:endParaRPr lang="en-US" altLang="zh-CN" dirty="0" smtClean="0"/>
          </a:p>
          <a:p>
            <a:pPr>
              <a:lnSpc>
                <a:spcPct val="150000"/>
              </a:lnSpc>
            </a:pPr>
            <a:r>
              <a:rPr lang="en-US" altLang="zh-CN" dirty="0" smtClean="0"/>
              <a:t>    </a:t>
            </a:r>
            <a:r>
              <a:rPr lang="zh-CN" altLang="en-US" dirty="0" smtClean="0"/>
              <a:t>将与</a:t>
            </a:r>
            <a:r>
              <a:rPr lang="en-US" altLang="zh-CN" dirty="0" err="1" smtClean="0"/>
              <a:t>redux</a:t>
            </a:r>
            <a:r>
              <a:rPr lang="zh-CN" altLang="en-US" dirty="0" smtClean="0"/>
              <a:t>连接前的</a:t>
            </a:r>
            <a:r>
              <a:rPr lang="en-US" altLang="zh-CN" dirty="0" smtClean="0"/>
              <a:t>component</a:t>
            </a:r>
            <a:r>
              <a:rPr lang="zh-CN" altLang="en-US" dirty="0" smtClean="0"/>
              <a:t>从其中</a:t>
            </a:r>
            <a:r>
              <a:rPr lang="en-US" altLang="zh-CN" dirty="0" smtClean="0"/>
              <a:t>export</a:t>
            </a:r>
            <a:r>
              <a:rPr lang="zh-CN" altLang="en-US" dirty="0" smtClean="0"/>
              <a:t>出来单独对其进行测试来解决此问题。</a:t>
            </a:r>
            <a:endParaRPr lang="zh-CN" altLang="en-US" dirty="0"/>
          </a:p>
        </p:txBody>
      </p:sp>
      <p:pic>
        <p:nvPicPr>
          <p:cNvPr id="9" name="图片 8"/>
          <p:cNvPicPr>
            <a:picLocks noChangeAspect="1"/>
          </p:cNvPicPr>
          <p:nvPr/>
        </p:nvPicPr>
        <p:blipFill>
          <a:blip r:embed="rId3"/>
          <a:stretch>
            <a:fillRect/>
          </a:stretch>
        </p:blipFill>
        <p:spPr>
          <a:xfrm>
            <a:off x="1479533" y="5557452"/>
            <a:ext cx="4351397" cy="312447"/>
          </a:xfrm>
          <a:prstGeom prst="rect">
            <a:avLst/>
          </a:prstGeom>
        </p:spPr>
      </p:pic>
      <p:pic>
        <p:nvPicPr>
          <p:cNvPr id="10" name="图片 9"/>
          <p:cNvPicPr>
            <a:picLocks noChangeAspect="1"/>
          </p:cNvPicPr>
          <p:nvPr/>
        </p:nvPicPr>
        <p:blipFill>
          <a:blip r:embed="rId4"/>
          <a:stretch>
            <a:fillRect/>
          </a:stretch>
        </p:blipFill>
        <p:spPr>
          <a:xfrm>
            <a:off x="1479533" y="5017077"/>
            <a:ext cx="5723116" cy="320068"/>
          </a:xfrm>
          <a:prstGeom prst="rect">
            <a:avLst/>
          </a:prstGeom>
        </p:spPr>
      </p:pic>
    </p:spTree>
    <p:extLst>
      <p:ext uri="{BB962C8B-B14F-4D97-AF65-F5344CB8AC3E}">
        <p14:creationId xmlns:p14="http://schemas.microsoft.com/office/powerpoint/2010/main" val="124238085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5DD3DB80-B894-403A-B48E-6FDC1A72010E}" type="slidenum">
              <a:rPr lang="zh-CN" altLang="en-US" smtClean="0"/>
              <a:pPr/>
              <a:t>14</a:t>
            </a:fld>
            <a:endParaRPr lang="zh-CN" altLang="en-US"/>
          </a:p>
        </p:txBody>
      </p:sp>
      <p:sp>
        <p:nvSpPr>
          <p:cNvPr id="4" name="标题 3"/>
          <p:cNvSpPr>
            <a:spLocks noGrp="1"/>
          </p:cNvSpPr>
          <p:nvPr>
            <p:ph type="title"/>
          </p:nvPr>
        </p:nvSpPr>
        <p:spPr/>
        <p:txBody>
          <a:bodyPr/>
          <a:lstStyle/>
          <a:p>
            <a:r>
              <a:rPr lang="en-US" altLang="zh-CN" dirty="0"/>
              <a:t>Timeline</a:t>
            </a:r>
            <a:r>
              <a:rPr lang="zh-CN" altLang="en-US" dirty="0"/>
              <a:t>代码测试</a:t>
            </a:r>
          </a:p>
        </p:txBody>
      </p:sp>
      <p:sp>
        <p:nvSpPr>
          <p:cNvPr id="6" name="文本框 5"/>
          <p:cNvSpPr txBox="1"/>
          <p:nvPr/>
        </p:nvSpPr>
        <p:spPr>
          <a:xfrm>
            <a:off x="669924" y="1136072"/>
            <a:ext cx="2844800" cy="400110"/>
          </a:xfrm>
          <a:prstGeom prst="rect">
            <a:avLst/>
          </a:prstGeom>
          <a:noFill/>
        </p:spPr>
        <p:txBody>
          <a:bodyPr wrap="square" rtlCol="0">
            <a:spAutoFit/>
          </a:bodyPr>
          <a:lstStyle/>
          <a:p>
            <a:r>
              <a:rPr lang="zh-CN" altLang="en-US" sz="2000" b="1" dirty="0" smtClean="0"/>
              <a:t>测试总结：</a:t>
            </a:r>
            <a:endParaRPr lang="zh-CN" altLang="en-US" sz="2000" b="1" dirty="0"/>
          </a:p>
        </p:txBody>
      </p:sp>
      <p:sp>
        <p:nvSpPr>
          <p:cNvPr id="7" name="文本框 6"/>
          <p:cNvSpPr txBox="1"/>
          <p:nvPr/>
        </p:nvSpPr>
        <p:spPr>
          <a:xfrm>
            <a:off x="1302327" y="1810328"/>
            <a:ext cx="9116291" cy="873957"/>
          </a:xfrm>
          <a:prstGeom prst="rect">
            <a:avLst/>
          </a:prstGeom>
          <a:noFill/>
        </p:spPr>
        <p:txBody>
          <a:bodyPr wrap="square" rtlCol="0">
            <a:spAutoFit/>
          </a:bodyPr>
          <a:lstStyle/>
          <a:p>
            <a:pPr>
              <a:lnSpc>
                <a:spcPct val="150000"/>
              </a:lnSpc>
            </a:pPr>
            <a:r>
              <a:rPr lang="en-US" altLang="zh-CN" dirty="0" smtClean="0"/>
              <a:t>UI</a:t>
            </a:r>
            <a:r>
              <a:rPr lang="zh-CN" altLang="en-US" dirty="0" smtClean="0"/>
              <a:t>组件的关键元素基本能够正常渲染，事件也能正常触发；</a:t>
            </a:r>
            <a:r>
              <a:rPr lang="en-US" altLang="zh-CN" dirty="0" err="1" smtClean="0"/>
              <a:t>redux</a:t>
            </a:r>
            <a:r>
              <a:rPr lang="zh-CN" altLang="en-US" dirty="0" smtClean="0"/>
              <a:t>部分中的动作可以正常分发，状态能够正常迁移。</a:t>
            </a:r>
            <a:endParaRPr lang="zh-CN" altLang="en-US" dirty="0"/>
          </a:p>
        </p:txBody>
      </p:sp>
    </p:spTree>
    <p:extLst>
      <p:ext uri="{BB962C8B-B14F-4D97-AF65-F5344CB8AC3E}">
        <p14:creationId xmlns:p14="http://schemas.microsoft.com/office/powerpoint/2010/main" val="177142388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5DD3DB80-B894-403A-B48E-6FDC1A72010E}" type="slidenum">
              <a:rPr lang="zh-CN" altLang="en-US" smtClean="0"/>
              <a:pPr/>
              <a:t>15</a:t>
            </a:fld>
            <a:endParaRPr lang="zh-CN" altLang="en-US"/>
          </a:p>
        </p:txBody>
      </p:sp>
      <p:sp>
        <p:nvSpPr>
          <p:cNvPr id="4" name="标题 3"/>
          <p:cNvSpPr>
            <a:spLocks noGrp="1"/>
          </p:cNvSpPr>
          <p:nvPr>
            <p:ph type="title"/>
          </p:nvPr>
        </p:nvSpPr>
        <p:spPr/>
        <p:txBody>
          <a:bodyPr/>
          <a:lstStyle/>
          <a:p>
            <a:r>
              <a:rPr lang="en-US" altLang="zh-CN" dirty="0"/>
              <a:t>Timeline</a:t>
            </a:r>
            <a:r>
              <a:rPr lang="zh-CN" altLang="en-US" dirty="0"/>
              <a:t>代码测试</a:t>
            </a:r>
          </a:p>
        </p:txBody>
      </p:sp>
      <p:sp>
        <p:nvSpPr>
          <p:cNvPr id="5" name="内容占位符 4"/>
          <p:cNvSpPr>
            <a:spLocks noGrp="1"/>
          </p:cNvSpPr>
          <p:nvPr>
            <p:ph sz="quarter" idx="13"/>
          </p:nvPr>
        </p:nvSpPr>
        <p:spPr/>
        <p:txBody>
          <a:bodyPr/>
          <a:lstStyle/>
          <a:p>
            <a:r>
              <a:rPr lang="zh-CN" altLang="en-US" b="1" dirty="0" smtClean="0"/>
              <a:t>后端</a:t>
            </a:r>
            <a:endParaRPr lang="en-US" altLang="zh-CN" b="1" dirty="0" smtClean="0"/>
          </a:p>
          <a:p>
            <a:pPr lvl="1"/>
            <a:r>
              <a:rPr lang="zh-CN" altLang="en-US" dirty="0" smtClean="0"/>
              <a:t>基于</a:t>
            </a:r>
            <a:r>
              <a:rPr lang="en-US" altLang="zh-CN" dirty="0" smtClean="0"/>
              <a:t>Spring Boot</a:t>
            </a:r>
            <a:r>
              <a:rPr lang="zh-CN" altLang="en-US" dirty="0" smtClean="0"/>
              <a:t>，通过</a:t>
            </a:r>
            <a:r>
              <a:rPr lang="en-US" altLang="zh-CN" dirty="0" smtClean="0"/>
              <a:t>RESTful API </a:t>
            </a:r>
            <a:r>
              <a:rPr lang="zh-CN" altLang="en-US" dirty="0" smtClean="0"/>
              <a:t>与前端交互</a:t>
            </a:r>
            <a:endParaRPr lang="en-US" altLang="zh-CN" dirty="0" smtClean="0"/>
          </a:p>
          <a:p>
            <a:pPr lvl="1"/>
            <a:endParaRPr lang="en-US" altLang="zh-CN" dirty="0"/>
          </a:p>
          <a:p>
            <a:pPr lvl="1"/>
            <a:endParaRPr lang="en-US" altLang="zh-CN" dirty="0" smtClean="0"/>
          </a:p>
          <a:p>
            <a:r>
              <a:rPr lang="zh-CN" altLang="en-US" b="1" dirty="0" smtClean="0"/>
              <a:t>测试设计思想</a:t>
            </a:r>
            <a:endParaRPr lang="en-US" altLang="zh-CN" dirty="0" smtClean="0"/>
          </a:p>
          <a:p>
            <a:pPr lvl="1"/>
            <a:r>
              <a:rPr lang="zh-CN" altLang="en-US" dirty="0"/>
              <a:t>业务</a:t>
            </a:r>
            <a:r>
              <a:rPr lang="zh-CN" altLang="en-US" dirty="0" smtClean="0"/>
              <a:t>逻辑由</a:t>
            </a:r>
            <a:r>
              <a:rPr lang="en-US" altLang="zh-CN" dirty="0" smtClean="0"/>
              <a:t>Controller</a:t>
            </a:r>
            <a:r>
              <a:rPr lang="zh-CN" altLang="en-US" dirty="0" smtClean="0"/>
              <a:t>完成</a:t>
            </a:r>
            <a:endParaRPr lang="en-US" altLang="zh-CN" dirty="0" smtClean="0"/>
          </a:p>
          <a:p>
            <a:pPr lvl="1"/>
            <a:r>
              <a:rPr lang="zh-CN" altLang="en-US" dirty="0" smtClean="0"/>
              <a:t>模拟业务请求数据，检查返回值是否符合预期</a:t>
            </a:r>
            <a:endParaRPr lang="en-US" altLang="zh-CN" dirty="0" smtClean="0"/>
          </a:p>
          <a:p>
            <a:pPr lvl="1"/>
            <a:r>
              <a:rPr lang="zh-CN" altLang="en-US" dirty="0" smtClean="0"/>
              <a:t>构造错误数据检测异常处理行为是否符合要求</a:t>
            </a:r>
            <a:endParaRPr lang="en-US" altLang="zh-CN" dirty="0" smtClean="0"/>
          </a:p>
          <a:p>
            <a:pPr lvl="1"/>
            <a:endParaRPr lang="en-US" altLang="zh-CN" dirty="0" smtClean="0"/>
          </a:p>
          <a:p>
            <a:pPr lvl="1"/>
            <a:endParaRPr lang="en-US" altLang="zh-CN" dirty="0"/>
          </a:p>
          <a:p>
            <a:r>
              <a:rPr lang="zh-CN" altLang="en-US" b="1" dirty="0" smtClean="0"/>
              <a:t>测试工具</a:t>
            </a:r>
            <a:endParaRPr lang="en-US" altLang="zh-CN" b="1" dirty="0" smtClean="0"/>
          </a:p>
          <a:p>
            <a:pPr lvl="1"/>
            <a:r>
              <a:rPr lang="en-US" altLang="zh-CN" dirty="0" smtClean="0"/>
              <a:t>Junit &amp; </a:t>
            </a:r>
            <a:r>
              <a:rPr lang="en-US" altLang="zh-CN" dirty="0" err="1" smtClean="0"/>
              <a:t>Mockito</a:t>
            </a:r>
            <a:endParaRPr lang="zh-CN" altLang="en-US" dirty="0"/>
          </a:p>
        </p:txBody>
      </p:sp>
    </p:spTree>
    <p:extLst>
      <p:ext uri="{BB962C8B-B14F-4D97-AF65-F5344CB8AC3E}">
        <p14:creationId xmlns:p14="http://schemas.microsoft.com/office/powerpoint/2010/main" val="200197061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5DD3DB80-B894-403A-B48E-6FDC1A72010E}" type="slidenum">
              <a:rPr lang="zh-CN" altLang="en-US" smtClean="0"/>
              <a:pPr/>
              <a:t>16</a:t>
            </a:fld>
            <a:endParaRPr lang="zh-CN" altLang="en-US"/>
          </a:p>
        </p:txBody>
      </p:sp>
      <p:sp>
        <p:nvSpPr>
          <p:cNvPr id="4" name="标题 3"/>
          <p:cNvSpPr>
            <a:spLocks noGrp="1"/>
          </p:cNvSpPr>
          <p:nvPr>
            <p:ph type="title"/>
          </p:nvPr>
        </p:nvSpPr>
        <p:spPr/>
        <p:txBody>
          <a:bodyPr/>
          <a:lstStyle/>
          <a:p>
            <a:r>
              <a:rPr lang="en-US" altLang="zh-CN" dirty="0"/>
              <a:t>Timeline</a:t>
            </a:r>
            <a:r>
              <a:rPr lang="zh-CN" altLang="en-US" dirty="0"/>
              <a:t>代码测试</a:t>
            </a:r>
          </a:p>
        </p:txBody>
      </p:sp>
      <p:sp>
        <p:nvSpPr>
          <p:cNvPr id="5" name="内容占位符 4"/>
          <p:cNvSpPr>
            <a:spLocks noGrp="1"/>
          </p:cNvSpPr>
          <p:nvPr>
            <p:ph sz="quarter" idx="13"/>
          </p:nvPr>
        </p:nvSpPr>
        <p:spPr/>
        <p:txBody>
          <a:bodyPr/>
          <a:lstStyle/>
          <a:p>
            <a:r>
              <a:rPr lang="zh-CN" altLang="en-US" b="1" dirty="0" smtClean="0"/>
              <a:t>部分测试代码</a:t>
            </a:r>
            <a:endParaRPr lang="en-US" altLang="zh-CN" b="1" dirty="0" smtClean="0"/>
          </a:p>
          <a:p>
            <a:pPr lvl="1"/>
            <a:r>
              <a:rPr lang="zh-CN" altLang="en-US" dirty="0" smtClean="0"/>
              <a:t>检查输入内容超过长度限制时是否返回错误</a:t>
            </a:r>
            <a:endParaRPr lang="zh-CN" altLang="en-US" dirty="0"/>
          </a:p>
        </p:txBody>
      </p:sp>
      <p:pic>
        <p:nvPicPr>
          <p:cNvPr id="2" name="图片 1"/>
          <p:cNvPicPr>
            <a:picLocks noChangeAspect="1"/>
          </p:cNvPicPr>
          <p:nvPr/>
        </p:nvPicPr>
        <p:blipFill>
          <a:blip r:embed="rId2"/>
          <a:stretch>
            <a:fillRect/>
          </a:stretch>
        </p:blipFill>
        <p:spPr>
          <a:xfrm>
            <a:off x="1142824" y="2076986"/>
            <a:ext cx="9904762" cy="4266667"/>
          </a:xfrm>
          <a:prstGeom prst="rect">
            <a:avLst/>
          </a:prstGeom>
        </p:spPr>
      </p:pic>
    </p:spTree>
    <p:extLst>
      <p:ext uri="{BB962C8B-B14F-4D97-AF65-F5344CB8AC3E}">
        <p14:creationId xmlns:p14="http://schemas.microsoft.com/office/powerpoint/2010/main" val="347816994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5DD3DB80-B894-403A-B48E-6FDC1A72010E}" type="slidenum">
              <a:rPr lang="zh-CN" altLang="en-US" smtClean="0"/>
              <a:pPr/>
              <a:t>17</a:t>
            </a:fld>
            <a:endParaRPr lang="zh-CN" altLang="en-US"/>
          </a:p>
        </p:txBody>
      </p:sp>
      <p:sp>
        <p:nvSpPr>
          <p:cNvPr id="4" name="标题 3"/>
          <p:cNvSpPr>
            <a:spLocks noGrp="1"/>
          </p:cNvSpPr>
          <p:nvPr>
            <p:ph type="title"/>
          </p:nvPr>
        </p:nvSpPr>
        <p:spPr/>
        <p:txBody>
          <a:bodyPr/>
          <a:lstStyle/>
          <a:p>
            <a:r>
              <a:rPr lang="en-US" altLang="zh-CN" dirty="0"/>
              <a:t>Timeline</a:t>
            </a:r>
            <a:r>
              <a:rPr lang="zh-CN" altLang="en-US" dirty="0"/>
              <a:t>代码测试</a:t>
            </a:r>
          </a:p>
        </p:txBody>
      </p:sp>
      <p:sp>
        <p:nvSpPr>
          <p:cNvPr id="5" name="内容占位符 4"/>
          <p:cNvSpPr>
            <a:spLocks noGrp="1"/>
          </p:cNvSpPr>
          <p:nvPr>
            <p:ph sz="quarter" idx="13"/>
          </p:nvPr>
        </p:nvSpPr>
        <p:spPr/>
        <p:txBody>
          <a:bodyPr/>
          <a:lstStyle/>
          <a:p>
            <a:r>
              <a:rPr lang="zh-CN" altLang="en-US" b="1" dirty="0"/>
              <a:t>部分测试代码</a:t>
            </a:r>
            <a:endParaRPr lang="en-US" altLang="zh-CN" b="1" dirty="0"/>
          </a:p>
          <a:p>
            <a:pPr lvl="1"/>
            <a:r>
              <a:rPr lang="zh-CN" altLang="en-US" dirty="0" smtClean="0"/>
              <a:t>成功获取内容的情况</a:t>
            </a:r>
            <a:endParaRPr lang="zh-CN" altLang="en-US" dirty="0"/>
          </a:p>
          <a:p>
            <a:endParaRPr lang="zh-CN" altLang="en-US" dirty="0"/>
          </a:p>
        </p:txBody>
      </p:sp>
      <p:pic>
        <p:nvPicPr>
          <p:cNvPr id="6" name="图片 5"/>
          <p:cNvPicPr>
            <a:picLocks noChangeAspect="1"/>
          </p:cNvPicPr>
          <p:nvPr/>
        </p:nvPicPr>
        <p:blipFill>
          <a:blip r:embed="rId2"/>
          <a:stretch>
            <a:fillRect/>
          </a:stretch>
        </p:blipFill>
        <p:spPr>
          <a:xfrm>
            <a:off x="3579571" y="1565862"/>
            <a:ext cx="7523809" cy="5019048"/>
          </a:xfrm>
          <a:prstGeom prst="rect">
            <a:avLst/>
          </a:prstGeom>
        </p:spPr>
      </p:pic>
    </p:spTree>
    <p:extLst>
      <p:ext uri="{BB962C8B-B14F-4D97-AF65-F5344CB8AC3E}">
        <p14:creationId xmlns:p14="http://schemas.microsoft.com/office/powerpoint/2010/main" val="80093041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5DD3DB80-B894-403A-B48E-6FDC1A72010E}" type="slidenum">
              <a:rPr lang="zh-CN" altLang="en-US" smtClean="0"/>
              <a:pPr/>
              <a:t>18</a:t>
            </a:fld>
            <a:endParaRPr lang="zh-CN" altLang="en-US"/>
          </a:p>
        </p:txBody>
      </p:sp>
      <p:sp>
        <p:nvSpPr>
          <p:cNvPr id="4" name="标题 3"/>
          <p:cNvSpPr>
            <a:spLocks noGrp="1"/>
          </p:cNvSpPr>
          <p:nvPr>
            <p:ph type="title"/>
          </p:nvPr>
        </p:nvSpPr>
        <p:spPr/>
        <p:txBody>
          <a:bodyPr/>
          <a:lstStyle/>
          <a:p>
            <a:r>
              <a:rPr lang="en-US" altLang="zh-CN" dirty="0"/>
              <a:t>Timeline</a:t>
            </a:r>
            <a:r>
              <a:rPr lang="zh-CN" altLang="en-US" dirty="0"/>
              <a:t>代码测试</a:t>
            </a:r>
          </a:p>
        </p:txBody>
      </p:sp>
      <p:sp>
        <p:nvSpPr>
          <p:cNvPr id="5" name="内容占位符 4"/>
          <p:cNvSpPr>
            <a:spLocks noGrp="1"/>
          </p:cNvSpPr>
          <p:nvPr>
            <p:ph sz="quarter" idx="13"/>
          </p:nvPr>
        </p:nvSpPr>
        <p:spPr/>
        <p:txBody>
          <a:bodyPr/>
          <a:lstStyle/>
          <a:p>
            <a:r>
              <a:rPr lang="zh-CN" altLang="en-US" b="1" dirty="0" smtClean="0"/>
              <a:t>测试结果</a:t>
            </a:r>
            <a:endParaRPr lang="zh-CN" altLang="en-US" b="1" dirty="0"/>
          </a:p>
        </p:txBody>
      </p:sp>
      <p:pic>
        <p:nvPicPr>
          <p:cNvPr id="6" name="图片 5"/>
          <p:cNvPicPr>
            <a:picLocks noChangeAspect="1"/>
          </p:cNvPicPr>
          <p:nvPr/>
        </p:nvPicPr>
        <p:blipFill>
          <a:blip r:embed="rId2"/>
          <a:stretch>
            <a:fillRect/>
          </a:stretch>
        </p:blipFill>
        <p:spPr>
          <a:xfrm>
            <a:off x="2947732" y="1437357"/>
            <a:ext cx="6294946" cy="3947177"/>
          </a:xfrm>
          <a:prstGeom prst="rect">
            <a:avLst/>
          </a:prstGeom>
        </p:spPr>
      </p:pic>
      <p:pic>
        <p:nvPicPr>
          <p:cNvPr id="7" name="图片 6"/>
          <p:cNvPicPr>
            <a:picLocks noChangeAspect="1"/>
          </p:cNvPicPr>
          <p:nvPr/>
        </p:nvPicPr>
        <p:blipFill>
          <a:blip r:embed="rId3"/>
          <a:stretch>
            <a:fillRect/>
          </a:stretch>
        </p:blipFill>
        <p:spPr>
          <a:xfrm>
            <a:off x="1158656" y="5385329"/>
            <a:ext cx="10382666" cy="853544"/>
          </a:xfrm>
          <a:prstGeom prst="rect">
            <a:avLst/>
          </a:prstGeom>
        </p:spPr>
      </p:pic>
    </p:spTree>
    <p:extLst>
      <p:ext uri="{BB962C8B-B14F-4D97-AF65-F5344CB8AC3E}">
        <p14:creationId xmlns:p14="http://schemas.microsoft.com/office/powerpoint/2010/main" val="44848307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5DD3DB80-B894-403A-B48E-6FDC1A72010E}" type="slidenum">
              <a:rPr lang="zh-CN" altLang="en-US" smtClean="0"/>
              <a:pPr/>
              <a:t>19</a:t>
            </a:fld>
            <a:endParaRPr lang="zh-CN" altLang="en-US"/>
          </a:p>
        </p:txBody>
      </p:sp>
      <p:sp>
        <p:nvSpPr>
          <p:cNvPr id="4" name="标题 3"/>
          <p:cNvSpPr>
            <a:spLocks noGrp="1"/>
          </p:cNvSpPr>
          <p:nvPr>
            <p:ph type="title"/>
          </p:nvPr>
        </p:nvSpPr>
        <p:spPr/>
        <p:txBody>
          <a:bodyPr/>
          <a:lstStyle/>
          <a:p>
            <a:r>
              <a:rPr lang="en-US" altLang="zh-CN" dirty="0"/>
              <a:t>Timeline</a:t>
            </a:r>
            <a:r>
              <a:rPr lang="zh-CN" altLang="en-US" dirty="0"/>
              <a:t>代码测试</a:t>
            </a:r>
          </a:p>
        </p:txBody>
      </p:sp>
      <p:sp>
        <p:nvSpPr>
          <p:cNvPr id="5" name="内容占位符 4"/>
          <p:cNvSpPr>
            <a:spLocks noGrp="1"/>
          </p:cNvSpPr>
          <p:nvPr>
            <p:ph sz="quarter" idx="13"/>
          </p:nvPr>
        </p:nvSpPr>
        <p:spPr/>
        <p:txBody>
          <a:bodyPr/>
          <a:lstStyle/>
          <a:p>
            <a:r>
              <a:rPr lang="zh-CN" altLang="en-US" b="1" dirty="0" smtClean="0"/>
              <a:t>测试总结</a:t>
            </a:r>
            <a:endParaRPr lang="en-US" altLang="zh-CN" b="1" dirty="0" smtClean="0"/>
          </a:p>
          <a:p>
            <a:pPr lvl="1"/>
            <a:r>
              <a:rPr lang="zh-CN" altLang="en-US" dirty="0" smtClean="0"/>
              <a:t>后端内容新增和读取功能正常，注册登录功能正常</a:t>
            </a:r>
            <a:endParaRPr lang="zh-CN" altLang="en-US" dirty="0"/>
          </a:p>
        </p:txBody>
      </p:sp>
    </p:spTree>
    <p:extLst>
      <p:ext uri="{BB962C8B-B14F-4D97-AF65-F5344CB8AC3E}">
        <p14:creationId xmlns:p14="http://schemas.microsoft.com/office/powerpoint/2010/main" val="85955729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5DD3DB80-B894-403A-B48E-6FDC1A72010E}" type="slidenum">
              <a:rPr lang="zh-CN" altLang="en-US" smtClean="0"/>
              <a:pPr/>
              <a:t>2</a:t>
            </a:fld>
            <a:endParaRPr lang="zh-CN" altLang="en-US"/>
          </a:p>
        </p:txBody>
      </p:sp>
      <p:sp>
        <p:nvSpPr>
          <p:cNvPr id="4" name="标题 3"/>
          <p:cNvSpPr>
            <a:spLocks noGrp="1"/>
          </p:cNvSpPr>
          <p:nvPr>
            <p:ph type="title"/>
          </p:nvPr>
        </p:nvSpPr>
        <p:spPr/>
        <p:txBody>
          <a:bodyPr/>
          <a:lstStyle/>
          <a:p>
            <a:r>
              <a:rPr lang="zh-CN" altLang="en-US" dirty="0" smtClean="0"/>
              <a:t>成员及分工</a:t>
            </a:r>
            <a:endParaRPr lang="zh-CN" altLang="en-US" dirty="0"/>
          </a:p>
        </p:txBody>
      </p:sp>
      <p:sp>
        <p:nvSpPr>
          <p:cNvPr id="13" name="内容占位符 12"/>
          <p:cNvSpPr>
            <a:spLocks noGrp="1"/>
          </p:cNvSpPr>
          <p:nvPr>
            <p:ph sz="quarter" idx="13"/>
          </p:nvPr>
        </p:nvSpPr>
        <p:spPr/>
        <p:txBody>
          <a:bodyPr/>
          <a:lstStyle/>
          <a:p>
            <a:pPr marL="0" indent="0">
              <a:buNone/>
            </a:pPr>
            <a:r>
              <a:rPr lang="en-US" altLang="zh-CN" dirty="0" smtClean="0"/>
              <a:t>  </a:t>
            </a:r>
            <a:endParaRPr lang="zh-CN" altLang="en-US" dirty="0"/>
          </a:p>
        </p:txBody>
      </p:sp>
      <p:sp>
        <p:nvSpPr>
          <p:cNvPr id="14" name="íŝ1ïḋé">
            <a:extLst>
              <a:ext uri="{FF2B5EF4-FFF2-40B4-BE49-F238E27FC236}">
                <a16:creationId xmlns:a16="http://schemas.microsoft.com/office/drawing/2014/main" id="{69653AE2-418B-4708-9DBC-A84ECB6CB519}"/>
              </a:ext>
            </a:extLst>
          </p:cNvPr>
          <p:cNvSpPr/>
          <p:nvPr/>
        </p:nvSpPr>
        <p:spPr>
          <a:xfrm>
            <a:off x="1087518" y="1130299"/>
            <a:ext cx="1209666" cy="1209666"/>
          </a:xfrm>
          <a:prstGeom prst="diamond">
            <a:avLst/>
          </a:prstGeom>
          <a:solidFill>
            <a:schemeClr val="tx1">
              <a:lumMod val="50000"/>
              <a:lumOff val="50000"/>
            </a:schemeClr>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5" name="îśļiḑê">
            <a:extLst>
              <a:ext uri="{FF2B5EF4-FFF2-40B4-BE49-F238E27FC236}">
                <a16:creationId xmlns:a16="http://schemas.microsoft.com/office/drawing/2014/main" id="{C40916FE-7D97-440B-84EB-76A75B5C36EF}"/>
              </a:ext>
            </a:extLst>
          </p:cNvPr>
          <p:cNvSpPr txBox="1"/>
          <p:nvPr/>
        </p:nvSpPr>
        <p:spPr>
          <a:xfrm>
            <a:off x="2384286" y="1226417"/>
            <a:ext cx="3847900" cy="392512"/>
          </a:xfrm>
          <a:prstGeom prst="rect">
            <a:avLst/>
          </a:prstGeom>
          <a:noFill/>
          <a:ln>
            <a:noFill/>
          </a:ln>
        </p:spPr>
        <p:txBody>
          <a:bodyPr wrap="none" lIns="91440" tIns="45720" rIns="91440" bIns="45720" anchor="ctr" anchorCtr="0">
            <a:normAutofit lnSpcReduction="1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SzPct val="25000"/>
            </a:pPr>
            <a:r>
              <a:rPr lang="zh-CN" altLang="en-US" sz="2000" b="1" dirty="0"/>
              <a:t>卫俊杰</a:t>
            </a:r>
            <a:endParaRPr lang="de-DE" sz="2000" b="1" dirty="0"/>
          </a:p>
        </p:txBody>
      </p:sp>
      <p:sp>
        <p:nvSpPr>
          <p:cNvPr id="16" name="îṡ1íḍè">
            <a:extLst>
              <a:ext uri="{FF2B5EF4-FFF2-40B4-BE49-F238E27FC236}">
                <a16:creationId xmlns:a16="http://schemas.microsoft.com/office/drawing/2014/main" id="{BAA22A9C-95D2-4D01-9403-25B5FA820764}"/>
              </a:ext>
            </a:extLst>
          </p:cNvPr>
          <p:cNvSpPr txBox="1"/>
          <p:nvPr/>
        </p:nvSpPr>
        <p:spPr>
          <a:xfrm>
            <a:off x="2384286" y="1618929"/>
            <a:ext cx="3847900" cy="624918"/>
          </a:xfrm>
          <a:prstGeom prst="rect">
            <a:avLst/>
          </a:prstGeom>
          <a:noFill/>
          <a:ln>
            <a:noFill/>
          </a:ln>
        </p:spPr>
        <p:txBody>
          <a:bodyPr lIns="91440" tIns="45720" rIns="91440" bIns="45720" anchor="t"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buSzPct val="25000"/>
            </a:pPr>
            <a:r>
              <a:rPr lang="zh-CN" altLang="en-US" sz="1400" dirty="0" smtClean="0"/>
              <a:t>开发 </a:t>
            </a:r>
            <a:r>
              <a:rPr lang="zh-CN" altLang="en-US" sz="1400" dirty="0"/>
              <a:t>后端接口定义</a:t>
            </a:r>
            <a:r>
              <a:rPr lang="zh-CN" altLang="en-US" sz="1400" dirty="0" smtClean="0"/>
              <a:t>实现 项目</a:t>
            </a:r>
            <a:r>
              <a:rPr lang="zh-CN" altLang="en-US" sz="1400" dirty="0"/>
              <a:t>经理 </a:t>
            </a:r>
            <a:endParaRPr lang="de-DE" sz="1400" dirty="0"/>
          </a:p>
        </p:txBody>
      </p:sp>
      <p:sp>
        <p:nvSpPr>
          <p:cNvPr id="17" name="íŝ1ïḋé">
            <a:extLst>
              <a:ext uri="{FF2B5EF4-FFF2-40B4-BE49-F238E27FC236}">
                <a16:creationId xmlns:a16="http://schemas.microsoft.com/office/drawing/2014/main" id="{69653AE2-418B-4708-9DBC-A84ECB6CB519}"/>
              </a:ext>
            </a:extLst>
          </p:cNvPr>
          <p:cNvSpPr/>
          <p:nvPr/>
        </p:nvSpPr>
        <p:spPr>
          <a:xfrm>
            <a:off x="1087518" y="2339965"/>
            <a:ext cx="1209666" cy="1209666"/>
          </a:xfrm>
          <a:prstGeom prst="diamond">
            <a:avLst/>
          </a:prstGeom>
          <a:solidFill>
            <a:schemeClr val="tx1">
              <a:lumMod val="50000"/>
              <a:lumOff val="50000"/>
            </a:schemeClr>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8" name="îśļiḑê">
            <a:extLst>
              <a:ext uri="{FF2B5EF4-FFF2-40B4-BE49-F238E27FC236}">
                <a16:creationId xmlns:a16="http://schemas.microsoft.com/office/drawing/2014/main" id="{C40916FE-7D97-440B-84EB-76A75B5C36EF}"/>
              </a:ext>
            </a:extLst>
          </p:cNvPr>
          <p:cNvSpPr txBox="1"/>
          <p:nvPr/>
        </p:nvSpPr>
        <p:spPr>
          <a:xfrm>
            <a:off x="2384286" y="2436083"/>
            <a:ext cx="3847900" cy="392512"/>
          </a:xfrm>
          <a:prstGeom prst="rect">
            <a:avLst/>
          </a:prstGeom>
          <a:noFill/>
          <a:ln>
            <a:noFill/>
          </a:ln>
        </p:spPr>
        <p:txBody>
          <a:bodyPr wrap="none" lIns="91440" tIns="45720" rIns="91440" bIns="45720" anchor="ctr" anchorCtr="0">
            <a:normAutofit lnSpcReduction="1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SzPct val="25000"/>
            </a:pPr>
            <a:r>
              <a:rPr lang="zh-CN" altLang="en-US" sz="2000" b="1" dirty="0"/>
              <a:t>杨芃</a:t>
            </a:r>
            <a:endParaRPr lang="de-DE" sz="2000" b="1" dirty="0"/>
          </a:p>
        </p:txBody>
      </p:sp>
      <p:sp>
        <p:nvSpPr>
          <p:cNvPr id="19" name="îṡ1íḍè">
            <a:extLst>
              <a:ext uri="{FF2B5EF4-FFF2-40B4-BE49-F238E27FC236}">
                <a16:creationId xmlns:a16="http://schemas.microsoft.com/office/drawing/2014/main" id="{BAA22A9C-95D2-4D01-9403-25B5FA820764}"/>
              </a:ext>
            </a:extLst>
          </p:cNvPr>
          <p:cNvSpPr txBox="1"/>
          <p:nvPr/>
        </p:nvSpPr>
        <p:spPr>
          <a:xfrm>
            <a:off x="2384286" y="2828595"/>
            <a:ext cx="3847900" cy="624918"/>
          </a:xfrm>
          <a:prstGeom prst="rect">
            <a:avLst/>
          </a:prstGeom>
          <a:noFill/>
          <a:ln>
            <a:noFill/>
          </a:ln>
        </p:spPr>
        <p:txBody>
          <a:bodyPr lIns="91440" tIns="45720" rIns="91440" bIns="45720" anchor="t"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buSzPct val="25000"/>
            </a:pPr>
            <a:r>
              <a:rPr lang="zh-CN" altLang="en-US" sz="1400" dirty="0" smtClean="0"/>
              <a:t>开发 前端</a:t>
            </a:r>
            <a:r>
              <a:rPr lang="zh-CN" altLang="en-US" sz="1400" dirty="0"/>
              <a:t>接口定义及实现</a:t>
            </a:r>
            <a:endParaRPr lang="de-DE" sz="1400" dirty="0"/>
          </a:p>
        </p:txBody>
      </p:sp>
      <p:sp>
        <p:nvSpPr>
          <p:cNvPr id="20" name="íŝ1ïḋé">
            <a:extLst>
              <a:ext uri="{FF2B5EF4-FFF2-40B4-BE49-F238E27FC236}">
                <a16:creationId xmlns:a16="http://schemas.microsoft.com/office/drawing/2014/main" id="{69653AE2-418B-4708-9DBC-A84ECB6CB519}"/>
              </a:ext>
            </a:extLst>
          </p:cNvPr>
          <p:cNvSpPr/>
          <p:nvPr/>
        </p:nvSpPr>
        <p:spPr>
          <a:xfrm>
            <a:off x="1087518" y="3559803"/>
            <a:ext cx="1209666" cy="1209666"/>
          </a:xfrm>
          <a:prstGeom prst="diamond">
            <a:avLst/>
          </a:prstGeom>
          <a:solidFill>
            <a:schemeClr val="tx1">
              <a:lumMod val="50000"/>
              <a:lumOff val="50000"/>
            </a:schemeClr>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1" name="îśļiḑê">
            <a:extLst>
              <a:ext uri="{FF2B5EF4-FFF2-40B4-BE49-F238E27FC236}">
                <a16:creationId xmlns:a16="http://schemas.microsoft.com/office/drawing/2014/main" id="{C40916FE-7D97-440B-84EB-76A75B5C36EF}"/>
              </a:ext>
            </a:extLst>
          </p:cNvPr>
          <p:cNvSpPr txBox="1"/>
          <p:nvPr/>
        </p:nvSpPr>
        <p:spPr>
          <a:xfrm>
            <a:off x="2384286" y="3655921"/>
            <a:ext cx="3847900" cy="392512"/>
          </a:xfrm>
          <a:prstGeom prst="rect">
            <a:avLst/>
          </a:prstGeom>
          <a:noFill/>
          <a:ln>
            <a:noFill/>
          </a:ln>
        </p:spPr>
        <p:txBody>
          <a:bodyPr wrap="none" lIns="91440" tIns="45720" rIns="91440" bIns="45720" anchor="ctr" anchorCtr="0">
            <a:normAutofit lnSpcReduction="1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SzPct val="25000"/>
            </a:pPr>
            <a:r>
              <a:rPr lang="zh-CN" altLang="en-US" sz="2000" b="1" dirty="0"/>
              <a:t>刘少彬</a:t>
            </a:r>
            <a:endParaRPr lang="de-DE" sz="2000" b="1" dirty="0"/>
          </a:p>
        </p:txBody>
      </p:sp>
      <p:sp>
        <p:nvSpPr>
          <p:cNvPr id="22" name="îṡ1íḍè">
            <a:extLst>
              <a:ext uri="{FF2B5EF4-FFF2-40B4-BE49-F238E27FC236}">
                <a16:creationId xmlns:a16="http://schemas.microsoft.com/office/drawing/2014/main" id="{BAA22A9C-95D2-4D01-9403-25B5FA820764}"/>
              </a:ext>
            </a:extLst>
          </p:cNvPr>
          <p:cNvSpPr txBox="1"/>
          <p:nvPr/>
        </p:nvSpPr>
        <p:spPr>
          <a:xfrm>
            <a:off x="2384286" y="4048433"/>
            <a:ext cx="3847900" cy="624918"/>
          </a:xfrm>
          <a:prstGeom prst="rect">
            <a:avLst/>
          </a:prstGeom>
          <a:noFill/>
          <a:ln>
            <a:noFill/>
          </a:ln>
        </p:spPr>
        <p:txBody>
          <a:bodyPr lIns="91440" tIns="45720" rIns="91440" bIns="45720" anchor="t"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buSzPct val="25000"/>
            </a:pPr>
            <a:r>
              <a:rPr lang="zh-CN" altLang="en-US" sz="1400" dirty="0" smtClean="0"/>
              <a:t>测试 系统测试</a:t>
            </a:r>
            <a:r>
              <a:rPr lang="zh-CN" altLang="en-US" sz="1400" dirty="0"/>
              <a:t>脚本编写及执行</a:t>
            </a:r>
            <a:endParaRPr lang="de-DE" sz="1400" dirty="0"/>
          </a:p>
        </p:txBody>
      </p:sp>
      <p:sp>
        <p:nvSpPr>
          <p:cNvPr id="23" name="íŝ1ïḋé">
            <a:extLst>
              <a:ext uri="{FF2B5EF4-FFF2-40B4-BE49-F238E27FC236}">
                <a16:creationId xmlns:a16="http://schemas.microsoft.com/office/drawing/2014/main" id="{69653AE2-418B-4708-9DBC-A84ECB6CB519}"/>
              </a:ext>
            </a:extLst>
          </p:cNvPr>
          <p:cNvSpPr/>
          <p:nvPr/>
        </p:nvSpPr>
        <p:spPr>
          <a:xfrm>
            <a:off x="1087518" y="4779641"/>
            <a:ext cx="1209666" cy="1209666"/>
          </a:xfrm>
          <a:prstGeom prst="diamond">
            <a:avLst/>
          </a:prstGeom>
          <a:solidFill>
            <a:schemeClr val="tx1">
              <a:lumMod val="50000"/>
              <a:lumOff val="50000"/>
            </a:schemeClr>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4" name="îśļiḑê">
            <a:extLst>
              <a:ext uri="{FF2B5EF4-FFF2-40B4-BE49-F238E27FC236}">
                <a16:creationId xmlns:a16="http://schemas.microsoft.com/office/drawing/2014/main" id="{C40916FE-7D97-440B-84EB-76A75B5C36EF}"/>
              </a:ext>
            </a:extLst>
          </p:cNvPr>
          <p:cNvSpPr txBox="1"/>
          <p:nvPr/>
        </p:nvSpPr>
        <p:spPr>
          <a:xfrm>
            <a:off x="2384286" y="4875759"/>
            <a:ext cx="3847900" cy="392512"/>
          </a:xfrm>
          <a:prstGeom prst="rect">
            <a:avLst/>
          </a:prstGeom>
          <a:noFill/>
          <a:ln>
            <a:noFill/>
          </a:ln>
        </p:spPr>
        <p:txBody>
          <a:bodyPr wrap="none" lIns="91440" tIns="45720" rIns="91440" bIns="45720" anchor="ctr" anchorCtr="0">
            <a:normAutofit lnSpcReduction="1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SzPct val="25000"/>
            </a:pPr>
            <a:r>
              <a:rPr lang="zh-CN" altLang="en-US" sz="2000" b="1" dirty="0"/>
              <a:t>姜嘉成</a:t>
            </a:r>
            <a:endParaRPr lang="de-DE" sz="2000" b="1" dirty="0"/>
          </a:p>
        </p:txBody>
      </p:sp>
      <p:sp>
        <p:nvSpPr>
          <p:cNvPr id="25" name="îṡ1íḍè">
            <a:extLst>
              <a:ext uri="{FF2B5EF4-FFF2-40B4-BE49-F238E27FC236}">
                <a16:creationId xmlns:a16="http://schemas.microsoft.com/office/drawing/2014/main" id="{BAA22A9C-95D2-4D01-9403-25B5FA820764}"/>
              </a:ext>
            </a:extLst>
          </p:cNvPr>
          <p:cNvSpPr txBox="1"/>
          <p:nvPr/>
        </p:nvSpPr>
        <p:spPr>
          <a:xfrm>
            <a:off x="2384286" y="5268271"/>
            <a:ext cx="4135784" cy="624918"/>
          </a:xfrm>
          <a:prstGeom prst="rect">
            <a:avLst/>
          </a:prstGeom>
          <a:noFill/>
          <a:ln>
            <a:noFill/>
          </a:ln>
        </p:spPr>
        <p:txBody>
          <a:bodyPr lIns="91440" tIns="45720" rIns="91440" bIns="45720" anchor="t"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buSzPct val="25000"/>
            </a:pPr>
            <a:r>
              <a:rPr lang="zh-CN" altLang="en-US" sz="1400" dirty="0" smtClean="0"/>
              <a:t>测试 性能</a:t>
            </a:r>
            <a:r>
              <a:rPr lang="zh-CN" altLang="en-US" sz="1400" dirty="0"/>
              <a:t>测试脚本编写 测试监控 测试数据整理</a:t>
            </a:r>
            <a:endParaRPr lang="de-DE" sz="1400" dirty="0"/>
          </a:p>
        </p:txBody>
      </p:sp>
    </p:spTree>
    <p:extLst>
      <p:ext uri="{BB962C8B-B14F-4D97-AF65-F5344CB8AC3E}">
        <p14:creationId xmlns:p14="http://schemas.microsoft.com/office/powerpoint/2010/main" val="297614053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5DD3DB80-B894-403A-B48E-6FDC1A72010E}" type="slidenum">
              <a:rPr lang="zh-CN" altLang="en-US" smtClean="0"/>
              <a:pPr/>
              <a:t>20</a:t>
            </a:fld>
            <a:endParaRPr lang="zh-CN" altLang="en-US"/>
          </a:p>
        </p:txBody>
      </p:sp>
      <p:sp>
        <p:nvSpPr>
          <p:cNvPr id="4" name="标题 3"/>
          <p:cNvSpPr>
            <a:spLocks noGrp="1"/>
          </p:cNvSpPr>
          <p:nvPr>
            <p:ph type="title"/>
          </p:nvPr>
        </p:nvSpPr>
        <p:spPr/>
        <p:txBody>
          <a:bodyPr/>
          <a:lstStyle/>
          <a:p>
            <a:r>
              <a:rPr lang="en-US" altLang="zh-CN" dirty="0"/>
              <a:t>Timeline</a:t>
            </a:r>
            <a:r>
              <a:rPr lang="zh-CN" altLang="en-US" dirty="0"/>
              <a:t>系统功能测试</a:t>
            </a:r>
          </a:p>
        </p:txBody>
      </p:sp>
      <p:sp>
        <p:nvSpPr>
          <p:cNvPr id="5" name="内容占位符 4"/>
          <p:cNvSpPr>
            <a:spLocks noGrp="1"/>
          </p:cNvSpPr>
          <p:nvPr>
            <p:ph sz="quarter" idx="13"/>
          </p:nvPr>
        </p:nvSpPr>
        <p:spPr/>
        <p:txBody>
          <a:bodyPr/>
          <a:lstStyle/>
          <a:p>
            <a:pPr marL="0" indent="0">
              <a:buNone/>
            </a:pPr>
            <a:endParaRPr lang="en-US" altLang="zh-CN" b="1" dirty="0"/>
          </a:p>
          <a:p>
            <a:r>
              <a:rPr lang="zh-CN" altLang="en-US" b="1" dirty="0" smtClean="0"/>
              <a:t>主要</a:t>
            </a:r>
            <a:r>
              <a:rPr lang="zh-CN" altLang="en-US" b="1" dirty="0"/>
              <a:t>测试</a:t>
            </a:r>
            <a:r>
              <a:rPr lang="zh-CN" altLang="en-US" b="1" dirty="0" smtClean="0"/>
              <a:t>功能</a:t>
            </a:r>
            <a:endParaRPr lang="en-US" altLang="zh-CN" dirty="0" smtClean="0"/>
          </a:p>
          <a:p>
            <a:pPr lvl="1"/>
            <a:r>
              <a:rPr lang="zh-CN" altLang="en-US" dirty="0" smtClean="0"/>
              <a:t>注册</a:t>
            </a:r>
            <a:r>
              <a:rPr lang="zh-CN" altLang="en-US" dirty="0"/>
              <a:t>、登陆、发布、浏览</a:t>
            </a:r>
          </a:p>
          <a:p>
            <a:r>
              <a:rPr lang="zh-CN" altLang="en-US" b="1" dirty="0"/>
              <a:t>输入域</a:t>
            </a:r>
            <a:r>
              <a:rPr lang="zh-CN" altLang="en-US" b="1" dirty="0" smtClean="0"/>
              <a:t>划分</a:t>
            </a:r>
            <a:endParaRPr lang="en-US" altLang="zh-CN" dirty="0" smtClean="0"/>
          </a:p>
          <a:p>
            <a:pPr lvl="1"/>
            <a:r>
              <a:rPr lang="zh-CN" altLang="en-US" dirty="0" smtClean="0"/>
              <a:t>基</a:t>
            </a:r>
            <a:r>
              <a:rPr lang="zh-CN" altLang="en-US" dirty="0"/>
              <a:t>值覆盖</a:t>
            </a:r>
          </a:p>
          <a:p>
            <a:r>
              <a:rPr lang="zh-CN" altLang="en-US" b="1" dirty="0"/>
              <a:t>使用的测试</a:t>
            </a:r>
            <a:r>
              <a:rPr lang="zh-CN" altLang="en-US" b="1" dirty="0" smtClean="0"/>
              <a:t>工具</a:t>
            </a:r>
            <a:endParaRPr lang="en-US" altLang="zh-CN" dirty="0" smtClean="0"/>
          </a:p>
          <a:p>
            <a:pPr lvl="1"/>
            <a:r>
              <a:rPr lang="en-US" altLang="zh-CN" dirty="0" smtClean="0"/>
              <a:t>Selenium </a:t>
            </a:r>
            <a:r>
              <a:rPr lang="en-US" altLang="zh-CN" dirty="0"/>
              <a:t>Mocha</a:t>
            </a:r>
            <a:endParaRPr lang="zh-CN" altLang="en-US" dirty="0"/>
          </a:p>
          <a:p>
            <a:endParaRPr lang="zh-CN" altLang="en-US" dirty="0"/>
          </a:p>
        </p:txBody>
      </p:sp>
    </p:spTree>
    <p:extLst>
      <p:ext uri="{BB962C8B-B14F-4D97-AF65-F5344CB8AC3E}">
        <p14:creationId xmlns:p14="http://schemas.microsoft.com/office/powerpoint/2010/main" val="386295963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5DD3DB80-B894-403A-B48E-6FDC1A72010E}" type="slidenum">
              <a:rPr lang="zh-CN" altLang="en-US" smtClean="0"/>
              <a:pPr/>
              <a:t>21</a:t>
            </a:fld>
            <a:endParaRPr lang="zh-CN" altLang="en-US"/>
          </a:p>
        </p:txBody>
      </p:sp>
      <p:sp>
        <p:nvSpPr>
          <p:cNvPr id="4" name="标题 3"/>
          <p:cNvSpPr>
            <a:spLocks noGrp="1"/>
          </p:cNvSpPr>
          <p:nvPr>
            <p:ph type="title"/>
          </p:nvPr>
        </p:nvSpPr>
        <p:spPr/>
        <p:txBody>
          <a:bodyPr/>
          <a:lstStyle/>
          <a:p>
            <a:r>
              <a:rPr lang="en-US" altLang="zh-CN" dirty="0"/>
              <a:t>Timeline</a:t>
            </a:r>
            <a:r>
              <a:rPr lang="zh-CN" altLang="en-US" dirty="0"/>
              <a:t>系统功能测试</a:t>
            </a:r>
          </a:p>
        </p:txBody>
      </p:sp>
      <p:sp>
        <p:nvSpPr>
          <p:cNvPr id="5" name="内容占位符 4"/>
          <p:cNvSpPr>
            <a:spLocks noGrp="1"/>
          </p:cNvSpPr>
          <p:nvPr>
            <p:ph sz="quarter" idx="13"/>
          </p:nvPr>
        </p:nvSpPr>
        <p:spPr/>
        <p:txBody>
          <a:bodyPr/>
          <a:lstStyle/>
          <a:p>
            <a:endParaRPr lang="zh-CN" altLang="en-US" dirty="0"/>
          </a:p>
        </p:txBody>
      </p:sp>
      <p:pic>
        <p:nvPicPr>
          <p:cNvPr id="6" name="图片 5">
            <a:extLst>
              <a:ext uri="{FF2B5EF4-FFF2-40B4-BE49-F238E27FC236}">
                <a16:creationId xmlns:a16="http://schemas.microsoft.com/office/drawing/2014/main" id="{542BCA3A-601E-4028-898D-CB415E0BBBB8}"/>
              </a:ext>
            </a:extLst>
          </p:cNvPr>
          <p:cNvPicPr>
            <a:picLocks noChangeAspect="1"/>
          </p:cNvPicPr>
          <p:nvPr/>
        </p:nvPicPr>
        <p:blipFill>
          <a:blip r:embed="rId2"/>
          <a:stretch>
            <a:fillRect/>
          </a:stretch>
        </p:blipFill>
        <p:spPr>
          <a:xfrm>
            <a:off x="669924" y="1517485"/>
            <a:ext cx="4496190" cy="3970364"/>
          </a:xfrm>
          <a:prstGeom prst="rect">
            <a:avLst/>
          </a:prstGeom>
        </p:spPr>
      </p:pic>
      <p:pic>
        <p:nvPicPr>
          <p:cNvPr id="7" name="图片 6">
            <a:extLst>
              <a:ext uri="{FF2B5EF4-FFF2-40B4-BE49-F238E27FC236}">
                <a16:creationId xmlns:a16="http://schemas.microsoft.com/office/drawing/2014/main" id="{205FCF76-722C-4CEB-A207-0389CE69A9F2}"/>
              </a:ext>
            </a:extLst>
          </p:cNvPr>
          <p:cNvPicPr>
            <a:picLocks noChangeAspect="1"/>
          </p:cNvPicPr>
          <p:nvPr/>
        </p:nvPicPr>
        <p:blipFill>
          <a:blip r:embed="rId3"/>
          <a:stretch>
            <a:fillRect/>
          </a:stretch>
        </p:blipFill>
        <p:spPr>
          <a:xfrm>
            <a:off x="5347416" y="1108935"/>
            <a:ext cx="3261643" cy="2575783"/>
          </a:xfrm>
          <a:prstGeom prst="rect">
            <a:avLst/>
          </a:prstGeom>
        </p:spPr>
      </p:pic>
      <p:pic>
        <p:nvPicPr>
          <p:cNvPr id="8" name="图片 7">
            <a:extLst>
              <a:ext uri="{FF2B5EF4-FFF2-40B4-BE49-F238E27FC236}">
                <a16:creationId xmlns:a16="http://schemas.microsoft.com/office/drawing/2014/main" id="{AA43F1B0-92D5-46A1-8483-CB94158C6E41}"/>
              </a:ext>
            </a:extLst>
          </p:cNvPr>
          <p:cNvPicPr>
            <a:picLocks noChangeAspect="1"/>
          </p:cNvPicPr>
          <p:nvPr/>
        </p:nvPicPr>
        <p:blipFill>
          <a:blip r:embed="rId4"/>
          <a:stretch>
            <a:fillRect/>
          </a:stretch>
        </p:blipFill>
        <p:spPr>
          <a:xfrm>
            <a:off x="5454143" y="3684718"/>
            <a:ext cx="4290432" cy="2606266"/>
          </a:xfrm>
          <a:prstGeom prst="rect">
            <a:avLst/>
          </a:prstGeom>
        </p:spPr>
      </p:pic>
    </p:spTree>
    <p:extLst>
      <p:ext uri="{BB962C8B-B14F-4D97-AF65-F5344CB8AC3E}">
        <p14:creationId xmlns:p14="http://schemas.microsoft.com/office/powerpoint/2010/main" val="133901534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5DD3DB80-B894-403A-B48E-6FDC1A72010E}" type="slidenum">
              <a:rPr lang="zh-CN" altLang="en-US" smtClean="0"/>
              <a:pPr/>
              <a:t>22</a:t>
            </a:fld>
            <a:endParaRPr lang="zh-CN" altLang="en-US"/>
          </a:p>
        </p:txBody>
      </p:sp>
      <p:sp>
        <p:nvSpPr>
          <p:cNvPr id="4" name="标题 3"/>
          <p:cNvSpPr>
            <a:spLocks noGrp="1"/>
          </p:cNvSpPr>
          <p:nvPr>
            <p:ph type="title"/>
          </p:nvPr>
        </p:nvSpPr>
        <p:spPr/>
        <p:txBody>
          <a:bodyPr/>
          <a:lstStyle/>
          <a:p>
            <a:r>
              <a:rPr lang="en-US" altLang="zh-CN" dirty="0"/>
              <a:t>Timeline</a:t>
            </a:r>
            <a:r>
              <a:rPr lang="zh-CN" altLang="en-US" dirty="0"/>
              <a:t>系统功能测试</a:t>
            </a:r>
          </a:p>
        </p:txBody>
      </p:sp>
      <p:sp>
        <p:nvSpPr>
          <p:cNvPr id="5" name="内容占位符 4"/>
          <p:cNvSpPr>
            <a:spLocks noGrp="1"/>
          </p:cNvSpPr>
          <p:nvPr>
            <p:ph sz="quarter" idx="13"/>
          </p:nvPr>
        </p:nvSpPr>
        <p:spPr/>
        <p:txBody>
          <a:bodyPr/>
          <a:lstStyle/>
          <a:p>
            <a:endParaRPr lang="zh-CN" altLang="en-US" dirty="0"/>
          </a:p>
        </p:txBody>
      </p:sp>
      <p:pic>
        <p:nvPicPr>
          <p:cNvPr id="6" name="图片 5">
            <a:extLst>
              <a:ext uri="{FF2B5EF4-FFF2-40B4-BE49-F238E27FC236}">
                <a16:creationId xmlns:a16="http://schemas.microsoft.com/office/drawing/2014/main" id="{E17C5EBB-9B76-45DE-8AF2-C77FC535279F}"/>
              </a:ext>
            </a:extLst>
          </p:cNvPr>
          <p:cNvPicPr>
            <a:picLocks noChangeAspect="1"/>
          </p:cNvPicPr>
          <p:nvPr/>
        </p:nvPicPr>
        <p:blipFill>
          <a:blip r:embed="rId2"/>
          <a:stretch>
            <a:fillRect/>
          </a:stretch>
        </p:blipFill>
        <p:spPr>
          <a:xfrm>
            <a:off x="311919" y="1547445"/>
            <a:ext cx="5784081" cy="2598645"/>
          </a:xfrm>
          <a:prstGeom prst="rect">
            <a:avLst/>
          </a:prstGeom>
        </p:spPr>
      </p:pic>
      <p:pic>
        <p:nvPicPr>
          <p:cNvPr id="7" name="图片 6">
            <a:extLst>
              <a:ext uri="{FF2B5EF4-FFF2-40B4-BE49-F238E27FC236}">
                <a16:creationId xmlns:a16="http://schemas.microsoft.com/office/drawing/2014/main" id="{74C0CDE9-1E0F-42F0-9EF0-077283DCC538}"/>
              </a:ext>
            </a:extLst>
          </p:cNvPr>
          <p:cNvPicPr>
            <a:picLocks noChangeAspect="1"/>
          </p:cNvPicPr>
          <p:nvPr/>
        </p:nvPicPr>
        <p:blipFill>
          <a:blip r:embed="rId3"/>
          <a:stretch>
            <a:fillRect/>
          </a:stretch>
        </p:blipFill>
        <p:spPr>
          <a:xfrm>
            <a:off x="5992410" y="1858172"/>
            <a:ext cx="5669771" cy="1775614"/>
          </a:xfrm>
          <a:prstGeom prst="rect">
            <a:avLst/>
          </a:prstGeom>
        </p:spPr>
      </p:pic>
      <p:pic>
        <p:nvPicPr>
          <p:cNvPr id="8" name="图片 7">
            <a:extLst>
              <a:ext uri="{FF2B5EF4-FFF2-40B4-BE49-F238E27FC236}">
                <a16:creationId xmlns:a16="http://schemas.microsoft.com/office/drawing/2014/main" id="{A4DAB5E6-2028-4393-8725-9E2F34A83F5D}"/>
              </a:ext>
            </a:extLst>
          </p:cNvPr>
          <p:cNvPicPr>
            <a:picLocks noChangeAspect="1"/>
          </p:cNvPicPr>
          <p:nvPr/>
        </p:nvPicPr>
        <p:blipFill>
          <a:blip r:embed="rId4"/>
          <a:stretch>
            <a:fillRect/>
          </a:stretch>
        </p:blipFill>
        <p:spPr>
          <a:xfrm>
            <a:off x="5992410" y="3720889"/>
            <a:ext cx="5631668" cy="2133785"/>
          </a:xfrm>
          <a:prstGeom prst="rect">
            <a:avLst/>
          </a:prstGeom>
        </p:spPr>
      </p:pic>
      <p:pic>
        <p:nvPicPr>
          <p:cNvPr id="9" name="图片 8">
            <a:extLst>
              <a:ext uri="{FF2B5EF4-FFF2-40B4-BE49-F238E27FC236}">
                <a16:creationId xmlns:a16="http://schemas.microsoft.com/office/drawing/2014/main" id="{5277F278-DEBA-4824-AC70-776FC75024E0}"/>
              </a:ext>
            </a:extLst>
          </p:cNvPr>
          <p:cNvPicPr>
            <a:picLocks noChangeAspect="1"/>
          </p:cNvPicPr>
          <p:nvPr/>
        </p:nvPicPr>
        <p:blipFill>
          <a:blip r:embed="rId5"/>
          <a:stretch>
            <a:fillRect/>
          </a:stretch>
        </p:blipFill>
        <p:spPr>
          <a:xfrm>
            <a:off x="1658532" y="4490115"/>
            <a:ext cx="1668925" cy="1303133"/>
          </a:xfrm>
          <a:prstGeom prst="rect">
            <a:avLst/>
          </a:prstGeom>
        </p:spPr>
      </p:pic>
    </p:spTree>
    <p:extLst>
      <p:ext uri="{BB962C8B-B14F-4D97-AF65-F5344CB8AC3E}">
        <p14:creationId xmlns:p14="http://schemas.microsoft.com/office/powerpoint/2010/main" val="31462572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5DD3DB80-B894-403A-B48E-6FDC1A72010E}" type="slidenum">
              <a:rPr lang="zh-CN" altLang="en-US" smtClean="0"/>
              <a:pPr/>
              <a:t>23</a:t>
            </a:fld>
            <a:endParaRPr lang="zh-CN" altLang="en-US"/>
          </a:p>
        </p:txBody>
      </p:sp>
      <p:sp>
        <p:nvSpPr>
          <p:cNvPr id="4" name="标题 3"/>
          <p:cNvSpPr>
            <a:spLocks noGrp="1"/>
          </p:cNvSpPr>
          <p:nvPr>
            <p:ph type="title"/>
          </p:nvPr>
        </p:nvSpPr>
        <p:spPr/>
        <p:txBody>
          <a:bodyPr/>
          <a:lstStyle/>
          <a:p>
            <a:r>
              <a:rPr lang="en-US" altLang="zh-CN" dirty="0"/>
              <a:t>Timeline</a:t>
            </a:r>
            <a:r>
              <a:rPr lang="zh-CN" altLang="en-US" dirty="0"/>
              <a:t>系统功能测试</a:t>
            </a:r>
          </a:p>
        </p:txBody>
      </p:sp>
      <p:sp>
        <p:nvSpPr>
          <p:cNvPr id="5" name="内容占位符 4"/>
          <p:cNvSpPr>
            <a:spLocks noGrp="1"/>
          </p:cNvSpPr>
          <p:nvPr>
            <p:ph sz="quarter" idx="13"/>
          </p:nvPr>
        </p:nvSpPr>
        <p:spPr/>
        <p:txBody>
          <a:bodyPr/>
          <a:lstStyle/>
          <a:p>
            <a:r>
              <a:rPr lang="zh-CN" altLang="en-US" b="1" dirty="0"/>
              <a:t>部分测试脚本</a:t>
            </a:r>
          </a:p>
          <a:p>
            <a:endParaRPr lang="zh-CN" altLang="en-US" dirty="0"/>
          </a:p>
        </p:txBody>
      </p:sp>
      <p:pic>
        <p:nvPicPr>
          <p:cNvPr id="6" name="图片 5">
            <a:extLst>
              <a:ext uri="{FF2B5EF4-FFF2-40B4-BE49-F238E27FC236}">
                <a16:creationId xmlns:a16="http://schemas.microsoft.com/office/drawing/2014/main" id="{7E3B52EF-F9F2-48C3-AAED-49F8A53CC9DB}"/>
              </a:ext>
            </a:extLst>
          </p:cNvPr>
          <p:cNvPicPr>
            <a:picLocks noChangeAspect="1"/>
          </p:cNvPicPr>
          <p:nvPr/>
        </p:nvPicPr>
        <p:blipFill>
          <a:blip r:embed="rId2"/>
          <a:stretch>
            <a:fillRect/>
          </a:stretch>
        </p:blipFill>
        <p:spPr>
          <a:xfrm>
            <a:off x="4458173" y="1028700"/>
            <a:ext cx="6901721" cy="5727240"/>
          </a:xfrm>
          <a:prstGeom prst="rect">
            <a:avLst/>
          </a:prstGeom>
        </p:spPr>
      </p:pic>
    </p:spTree>
    <p:extLst>
      <p:ext uri="{BB962C8B-B14F-4D97-AF65-F5344CB8AC3E}">
        <p14:creationId xmlns:p14="http://schemas.microsoft.com/office/powerpoint/2010/main" val="324484148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5DD3DB80-B894-403A-B48E-6FDC1A72010E}" type="slidenum">
              <a:rPr lang="zh-CN" altLang="en-US" smtClean="0"/>
              <a:pPr/>
              <a:t>24</a:t>
            </a:fld>
            <a:endParaRPr lang="zh-CN" altLang="en-US"/>
          </a:p>
        </p:txBody>
      </p:sp>
      <p:sp>
        <p:nvSpPr>
          <p:cNvPr id="4" name="标题 3"/>
          <p:cNvSpPr>
            <a:spLocks noGrp="1"/>
          </p:cNvSpPr>
          <p:nvPr>
            <p:ph type="title"/>
          </p:nvPr>
        </p:nvSpPr>
        <p:spPr/>
        <p:txBody>
          <a:bodyPr/>
          <a:lstStyle/>
          <a:p>
            <a:r>
              <a:rPr lang="en-US" altLang="zh-CN" dirty="0"/>
              <a:t>Timeline</a:t>
            </a:r>
            <a:r>
              <a:rPr lang="zh-CN" altLang="en-US" dirty="0"/>
              <a:t>系统功能测试</a:t>
            </a:r>
          </a:p>
        </p:txBody>
      </p:sp>
      <p:sp>
        <p:nvSpPr>
          <p:cNvPr id="5" name="内容占位符 4"/>
          <p:cNvSpPr>
            <a:spLocks noGrp="1"/>
          </p:cNvSpPr>
          <p:nvPr>
            <p:ph sz="quarter" idx="13"/>
          </p:nvPr>
        </p:nvSpPr>
        <p:spPr/>
        <p:txBody>
          <a:bodyPr/>
          <a:lstStyle/>
          <a:p>
            <a:r>
              <a:rPr lang="zh-CN" altLang="en-US" b="1" dirty="0"/>
              <a:t>部分测试脚本</a:t>
            </a:r>
          </a:p>
          <a:p>
            <a:endParaRPr lang="zh-CN" altLang="en-US" dirty="0"/>
          </a:p>
        </p:txBody>
      </p:sp>
      <p:pic>
        <p:nvPicPr>
          <p:cNvPr id="7" name="图片 6">
            <a:extLst>
              <a:ext uri="{FF2B5EF4-FFF2-40B4-BE49-F238E27FC236}">
                <a16:creationId xmlns:a16="http://schemas.microsoft.com/office/drawing/2014/main" id="{34A25D5F-056A-4576-B416-A67A0833E693}"/>
              </a:ext>
            </a:extLst>
          </p:cNvPr>
          <p:cNvPicPr>
            <a:picLocks noChangeAspect="1"/>
          </p:cNvPicPr>
          <p:nvPr/>
        </p:nvPicPr>
        <p:blipFill>
          <a:blip r:embed="rId2"/>
          <a:stretch>
            <a:fillRect/>
          </a:stretch>
        </p:blipFill>
        <p:spPr>
          <a:xfrm>
            <a:off x="4632235" y="1130299"/>
            <a:ext cx="6648192" cy="5141913"/>
          </a:xfrm>
          <a:prstGeom prst="rect">
            <a:avLst/>
          </a:prstGeom>
        </p:spPr>
      </p:pic>
    </p:spTree>
    <p:extLst>
      <p:ext uri="{BB962C8B-B14F-4D97-AF65-F5344CB8AC3E}">
        <p14:creationId xmlns:p14="http://schemas.microsoft.com/office/powerpoint/2010/main" val="250957782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5DD3DB80-B894-403A-B48E-6FDC1A72010E}" type="slidenum">
              <a:rPr lang="zh-CN" altLang="en-US" smtClean="0"/>
              <a:pPr/>
              <a:t>25</a:t>
            </a:fld>
            <a:endParaRPr lang="zh-CN" altLang="en-US"/>
          </a:p>
        </p:txBody>
      </p:sp>
      <p:sp>
        <p:nvSpPr>
          <p:cNvPr id="4" name="标题 3"/>
          <p:cNvSpPr>
            <a:spLocks noGrp="1"/>
          </p:cNvSpPr>
          <p:nvPr>
            <p:ph type="title"/>
          </p:nvPr>
        </p:nvSpPr>
        <p:spPr/>
        <p:txBody>
          <a:bodyPr/>
          <a:lstStyle/>
          <a:p>
            <a:r>
              <a:rPr lang="en-US" altLang="zh-CN" dirty="0"/>
              <a:t>Timeline</a:t>
            </a:r>
            <a:r>
              <a:rPr lang="zh-CN" altLang="en-US" dirty="0"/>
              <a:t>系统功能测试</a:t>
            </a:r>
          </a:p>
        </p:txBody>
      </p:sp>
      <p:sp>
        <p:nvSpPr>
          <p:cNvPr id="5" name="内容占位符 4"/>
          <p:cNvSpPr>
            <a:spLocks noGrp="1"/>
          </p:cNvSpPr>
          <p:nvPr>
            <p:ph sz="quarter" idx="13"/>
          </p:nvPr>
        </p:nvSpPr>
        <p:spPr/>
        <p:txBody>
          <a:bodyPr/>
          <a:lstStyle/>
          <a:p>
            <a:r>
              <a:rPr lang="zh-CN" altLang="en-US" b="1" dirty="0"/>
              <a:t>部分测试脚本</a:t>
            </a:r>
          </a:p>
          <a:p>
            <a:endParaRPr lang="zh-CN" altLang="en-US" dirty="0"/>
          </a:p>
        </p:txBody>
      </p:sp>
      <p:pic>
        <p:nvPicPr>
          <p:cNvPr id="7" name="图片 6">
            <a:extLst>
              <a:ext uri="{FF2B5EF4-FFF2-40B4-BE49-F238E27FC236}">
                <a16:creationId xmlns:a16="http://schemas.microsoft.com/office/drawing/2014/main" id="{DCDCDEF2-A89A-46C4-88D2-6A8C6FDB06D5}"/>
              </a:ext>
            </a:extLst>
          </p:cNvPr>
          <p:cNvPicPr>
            <a:picLocks noChangeAspect="1"/>
          </p:cNvPicPr>
          <p:nvPr/>
        </p:nvPicPr>
        <p:blipFill>
          <a:blip r:embed="rId2"/>
          <a:stretch>
            <a:fillRect/>
          </a:stretch>
        </p:blipFill>
        <p:spPr>
          <a:xfrm>
            <a:off x="4872027" y="1130299"/>
            <a:ext cx="6452387" cy="5653860"/>
          </a:xfrm>
          <a:prstGeom prst="rect">
            <a:avLst/>
          </a:prstGeom>
        </p:spPr>
      </p:pic>
    </p:spTree>
    <p:extLst>
      <p:ext uri="{BB962C8B-B14F-4D97-AF65-F5344CB8AC3E}">
        <p14:creationId xmlns:p14="http://schemas.microsoft.com/office/powerpoint/2010/main" val="265613538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5DD3DB80-B894-403A-B48E-6FDC1A72010E}" type="slidenum">
              <a:rPr lang="zh-CN" altLang="en-US" smtClean="0"/>
              <a:pPr/>
              <a:t>26</a:t>
            </a:fld>
            <a:endParaRPr lang="zh-CN" altLang="en-US"/>
          </a:p>
        </p:txBody>
      </p:sp>
      <p:sp>
        <p:nvSpPr>
          <p:cNvPr id="4" name="标题 3"/>
          <p:cNvSpPr>
            <a:spLocks noGrp="1"/>
          </p:cNvSpPr>
          <p:nvPr>
            <p:ph type="title"/>
          </p:nvPr>
        </p:nvSpPr>
        <p:spPr/>
        <p:txBody>
          <a:bodyPr/>
          <a:lstStyle/>
          <a:p>
            <a:r>
              <a:rPr lang="en-US" altLang="zh-CN" dirty="0"/>
              <a:t>Timeline</a:t>
            </a:r>
            <a:r>
              <a:rPr lang="zh-CN" altLang="en-US" dirty="0"/>
              <a:t>系统功能测试</a:t>
            </a:r>
          </a:p>
        </p:txBody>
      </p:sp>
      <p:sp>
        <p:nvSpPr>
          <p:cNvPr id="5" name="内容占位符 4"/>
          <p:cNvSpPr>
            <a:spLocks noGrp="1"/>
          </p:cNvSpPr>
          <p:nvPr>
            <p:ph sz="quarter" idx="13"/>
          </p:nvPr>
        </p:nvSpPr>
        <p:spPr/>
        <p:txBody>
          <a:bodyPr/>
          <a:lstStyle/>
          <a:p>
            <a:r>
              <a:rPr lang="zh-CN" altLang="en-US" b="1" dirty="0"/>
              <a:t>部分缺陷报告单</a:t>
            </a:r>
          </a:p>
          <a:p>
            <a:endParaRPr lang="zh-CN" altLang="en-US" dirty="0"/>
          </a:p>
        </p:txBody>
      </p:sp>
      <p:pic>
        <p:nvPicPr>
          <p:cNvPr id="6" name="图片 5">
            <a:extLst>
              <a:ext uri="{FF2B5EF4-FFF2-40B4-BE49-F238E27FC236}">
                <a16:creationId xmlns:a16="http://schemas.microsoft.com/office/drawing/2014/main" id="{7B223FC9-CB21-4EED-83AE-F4E68591BD75}"/>
              </a:ext>
            </a:extLst>
          </p:cNvPr>
          <p:cNvPicPr>
            <a:picLocks noChangeAspect="1"/>
          </p:cNvPicPr>
          <p:nvPr/>
        </p:nvPicPr>
        <p:blipFill>
          <a:blip r:embed="rId2"/>
          <a:stretch>
            <a:fillRect/>
          </a:stretch>
        </p:blipFill>
        <p:spPr>
          <a:xfrm>
            <a:off x="669924" y="1708583"/>
            <a:ext cx="9640724" cy="4150725"/>
          </a:xfrm>
          <a:prstGeom prst="rect">
            <a:avLst/>
          </a:prstGeom>
        </p:spPr>
      </p:pic>
    </p:spTree>
    <p:extLst>
      <p:ext uri="{BB962C8B-B14F-4D97-AF65-F5344CB8AC3E}">
        <p14:creationId xmlns:p14="http://schemas.microsoft.com/office/powerpoint/2010/main" val="424363556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5DD3DB80-B894-403A-B48E-6FDC1A72010E}" type="slidenum">
              <a:rPr lang="zh-CN" altLang="en-US" smtClean="0"/>
              <a:pPr/>
              <a:t>27</a:t>
            </a:fld>
            <a:endParaRPr lang="zh-CN" altLang="en-US"/>
          </a:p>
        </p:txBody>
      </p:sp>
      <p:sp>
        <p:nvSpPr>
          <p:cNvPr id="4" name="标题 3"/>
          <p:cNvSpPr>
            <a:spLocks noGrp="1"/>
          </p:cNvSpPr>
          <p:nvPr>
            <p:ph type="title"/>
          </p:nvPr>
        </p:nvSpPr>
        <p:spPr/>
        <p:txBody>
          <a:bodyPr/>
          <a:lstStyle/>
          <a:p>
            <a:r>
              <a:rPr lang="en-US" altLang="zh-CN" dirty="0"/>
              <a:t>Timeline</a:t>
            </a:r>
            <a:r>
              <a:rPr lang="zh-CN" altLang="en-US" dirty="0"/>
              <a:t>系统功能测试</a:t>
            </a:r>
          </a:p>
        </p:txBody>
      </p:sp>
      <p:sp>
        <p:nvSpPr>
          <p:cNvPr id="5" name="内容占位符 4"/>
          <p:cNvSpPr>
            <a:spLocks noGrp="1"/>
          </p:cNvSpPr>
          <p:nvPr>
            <p:ph sz="quarter" idx="13"/>
          </p:nvPr>
        </p:nvSpPr>
        <p:spPr/>
        <p:txBody>
          <a:bodyPr/>
          <a:lstStyle/>
          <a:p>
            <a:r>
              <a:rPr lang="zh-CN" altLang="en-US" b="1" dirty="0"/>
              <a:t>测试结果</a:t>
            </a:r>
          </a:p>
          <a:p>
            <a:endParaRPr lang="zh-CN" altLang="en-US" dirty="0"/>
          </a:p>
        </p:txBody>
      </p:sp>
      <p:pic>
        <p:nvPicPr>
          <p:cNvPr id="6" name="图片 5">
            <a:extLst>
              <a:ext uri="{FF2B5EF4-FFF2-40B4-BE49-F238E27FC236}">
                <a16:creationId xmlns:a16="http://schemas.microsoft.com/office/drawing/2014/main" id="{2FBC35ED-0850-4C46-9BAE-FC7000F284BB}"/>
              </a:ext>
            </a:extLst>
          </p:cNvPr>
          <p:cNvPicPr>
            <a:picLocks noChangeAspect="1"/>
          </p:cNvPicPr>
          <p:nvPr/>
        </p:nvPicPr>
        <p:blipFill>
          <a:blip r:embed="rId2"/>
          <a:stretch>
            <a:fillRect/>
          </a:stretch>
        </p:blipFill>
        <p:spPr>
          <a:xfrm>
            <a:off x="669924" y="1799765"/>
            <a:ext cx="4099915" cy="480102"/>
          </a:xfrm>
          <a:prstGeom prst="rect">
            <a:avLst/>
          </a:prstGeom>
        </p:spPr>
      </p:pic>
      <p:pic>
        <p:nvPicPr>
          <p:cNvPr id="7" name="图片 6">
            <a:extLst>
              <a:ext uri="{FF2B5EF4-FFF2-40B4-BE49-F238E27FC236}">
                <a16:creationId xmlns:a16="http://schemas.microsoft.com/office/drawing/2014/main" id="{D8C6FB34-4A75-451D-8CAC-A709B2DD277F}"/>
              </a:ext>
            </a:extLst>
          </p:cNvPr>
          <p:cNvPicPr>
            <a:picLocks noChangeAspect="1"/>
          </p:cNvPicPr>
          <p:nvPr/>
        </p:nvPicPr>
        <p:blipFill>
          <a:blip r:embed="rId3"/>
          <a:stretch>
            <a:fillRect/>
          </a:stretch>
        </p:blipFill>
        <p:spPr>
          <a:xfrm>
            <a:off x="669924" y="2672807"/>
            <a:ext cx="3726503" cy="472481"/>
          </a:xfrm>
          <a:prstGeom prst="rect">
            <a:avLst/>
          </a:prstGeom>
        </p:spPr>
      </p:pic>
      <p:pic>
        <p:nvPicPr>
          <p:cNvPr id="8" name="图片 7">
            <a:extLst>
              <a:ext uri="{FF2B5EF4-FFF2-40B4-BE49-F238E27FC236}">
                <a16:creationId xmlns:a16="http://schemas.microsoft.com/office/drawing/2014/main" id="{A9D5AACD-E896-4691-BF0A-F42847BB59A6}"/>
              </a:ext>
            </a:extLst>
          </p:cNvPr>
          <p:cNvPicPr>
            <a:picLocks noChangeAspect="1"/>
          </p:cNvPicPr>
          <p:nvPr/>
        </p:nvPicPr>
        <p:blipFill>
          <a:blip r:embed="rId4"/>
          <a:stretch>
            <a:fillRect/>
          </a:stretch>
        </p:blipFill>
        <p:spPr>
          <a:xfrm>
            <a:off x="669924" y="3538228"/>
            <a:ext cx="3627434" cy="419136"/>
          </a:xfrm>
          <a:prstGeom prst="rect">
            <a:avLst/>
          </a:prstGeom>
        </p:spPr>
      </p:pic>
      <p:pic>
        <p:nvPicPr>
          <p:cNvPr id="9" name="图片 8">
            <a:extLst>
              <a:ext uri="{FF2B5EF4-FFF2-40B4-BE49-F238E27FC236}">
                <a16:creationId xmlns:a16="http://schemas.microsoft.com/office/drawing/2014/main" id="{C50154AE-A668-414C-9A15-87E7A410EE47}"/>
              </a:ext>
            </a:extLst>
          </p:cNvPr>
          <p:cNvPicPr>
            <a:picLocks noChangeAspect="1"/>
          </p:cNvPicPr>
          <p:nvPr/>
        </p:nvPicPr>
        <p:blipFill>
          <a:blip r:embed="rId5"/>
          <a:stretch>
            <a:fillRect/>
          </a:stretch>
        </p:blipFill>
        <p:spPr>
          <a:xfrm>
            <a:off x="669924" y="4350304"/>
            <a:ext cx="3612193" cy="502964"/>
          </a:xfrm>
          <a:prstGeom prst="rect">
            <a:avLst/>
          </a:prstGeom>
        </p:spPr>
      </p:pic>
    </p:spTree>
    <p:extLst>
      <p:ext uri="{BB962C8B-B14F-4D97-AF65-F5344CB8AC3E}">
        <p14:creationId xmlns:p14="http://schemas.microsoft.com/office/powerpoint/2010/main" val="224842453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5DD3DB80-B894-403A-B48E-6FDC1A72010E}" type="slidenum">
              <a:rPr lang="zh-CN" altLang="en-US" smtClean="0"/>
              <a:pPr/>
              <a:t>28</a:t>
            </a:fld>
            <a:endParaRPr lang="zh-CN" altLang="en-US"/>
          </a:p>
        </p:txBody>
      </p:sp>
      <p:sp>
        <p:nvSpPr>
          <p:cNvPr id="4" name="标题 3"/>
          <p:cNvSpPr>
            <a:spLocks noGrp="1"/>
          </p:cNvSpPr>
          <p:nvPr>
            <p:ph type="title"/>
          </p:nvPr>
        </p:nvSpPr>
        <p:spPr/>
        <p:txBody>
          <a:bodyPr/>
          <a:lstStyle/>
          <a:p>
            <a:r>
              <a:rPr lang="en-US" altLang="zh-CN" dirty="0"/>
              <a:t>Timeline</a:t>
            </a:r>
            <a:r>
              <a:rPr lang="zh-CN" altLang="en-US" dirty="0"/>
              <a:t>系统功能测试</a:t>
            </a:r>
          </a:p>
        </p:txBody>
      </p:sp>
      <p:sp>
        <p:nvSpPr>
          <p:cNvPr id="5" name="内容占位符 4"/>
          <p:cNvSpPr>
            <a:spLocks noGrp="1"/>
          </p:cNvSpPr>
          <p:nvPr>
            <p:ph sz="quarter" idx="13"/>
          </p:nvPr>
        </p:nvSpPr>
        <p:spPr/>
        <p:txBody>
          <a:bodyPr/>
          <a:lstStyle/>
          <a:p>
            <a:r>
              <a:rPr lang="zh-CN" altLang="en-US" b="1" dirty="0" smtClean="0"/>
              <a:t>遇到的</a:t>
            </a:r>
            <a:r>
              <a:rPr lang="zh-CN" altLang="en-US" b="1" dirty="0"/>
              <a:t>关键问题</a:t>
            </a:r>
          </a:p>
          <a:p>
            <a:pPr lvl="1"/>
            <a:r>
              <a:rPr lang="zh-CN" altLang="en-US" dirty="0"/>
              <a:t>桌面端使用了</a:t>
            </a:r>
            <a:r>
              <a:rPr lang="en-US" altLang="zh-CN" dirty="0" smtClean="0"/>
              <a:t>Electron</a:t>
            </a:r>
            <a:r>
              <a:rPr lang="zh-CN" altLang="en-US" dirty="0" smtClean="0"/>
              <a:t>，</a:t>
            </a:r>
            <a:r>
              <a:rPr lang="zh-CN" altLang="en-US" dirty="0"/>
              <a:t>无法</a:t>
            </a:r>
            <a:r>
              <a:rPr lang="zh-CN" altLang="en-US" dirty="0" smtClean="0"/>
              <a:t>使用</a:t>
            </a:r>
            <a:r>
              <a:rPr lang="en-US" altLang="zh-CN" dirty="0" smtClean="0"/>
              <a:t>Web</a:t>
            </a:r>
            <a:r>
              <a:rPr lang="zh-CN" altLang="en-US" dirty="0" smtClean="0"/>
              <a:t>端代码进行测试</a:t>
            </a:r>
            <a:endParaRPr lang="en-US" altLang="zh-CN" dirty="0" smtClean="0"/>
          </a:p>
          <a:p>
            <a:pPr lvl="1"/>
            <a:r>
              <a:rPr lang="zh-CN" altLang="en-US" dirty="0" smtClean="0"/>
              <a:t>使用</a:t>
            </a:r>
            <a:r>
              <a:rPr lang="en-US" altLang="zh-CN" dirty="0" err="1"/>
              <a:t>Spectron</a:t>
            </a:r>
            <a:r>
              <a:rPr lang="zh-CN" altLang="en-US" dirty="0"/>
              <a:t>，并结合</a:t>
            </a:r>
            <a:r>
              <a:rPr lang="en-US" altLang="zh-CN" dirty="0" err="1"/>
              <a:t>Javascript</a:t>
            </a:r>
            <a:r>
              <a:rPr lang="zh-CN" altLang="en-US" dirty="0"/>
              <a:t>的测试框架</a:t>
            </a:r>
            <a:r>
              <a:rPr lang="en-US" altLang="zh-CN" dirty="0" smtClean="0"/>
              <a:t>Mocha</a:t>
            </a:r>
            <a:r>
              <a:rPr lang="zh-CN" altLang="en-US" dirty="0" smtClean="0"/>
              <a:t>进行测试</a:t>
            </a:r>
            <a:endParaRPr lang="en-US" altLang="zh-CN" dirty="0" smtClean="0"/>
          </a:p>
          <a:p>
            <a:pPr lvl="1"/>
            <a:r>
              <a:rPr lang="zh-CN" altLang="en-US" dirty="0"/>
              <a:t>测试</a:t>
            </a:r>
            <a:r>
              <a:rPr lang="zh-CN" altLang="en-US" dirty="0" smtClean="0"/>
              <a:t>逻辑相同</a:t>
            </a:r>
            <a:endParaRPr lang="zh-CN" altLang="en-US" dirty="0"/>
          </a:p>
        </p:txBody>
      </p:sp>
      <p:pic>
        <p:nvPicPr>
          <p:cNvPr id="10" name="图片 9">
            <a:extLst>
              <a:ext uri="{FF2B5EF4-FFF2-40B4-BE49-F238E27FC236}">
                <a16:creationId xmlns:a16="http://schemas.microsoft.com/office/drawing/2014/main" id="{F9495CA3-A0E1-499D-A557-B9C525A970B8}"/>
              </a:ext>
            </a:extLst>
          </p:cNvPr>
          <p:cNvPicPr>
            <a:picLocks noChangeAspect="1"/>
          </p:cNvPicPr>
          <p:nvPr/>
        </p:nvPicPr>
        <p:blipFill>
          <a:blip r:embed="rId2"/>
          <a:stretch>
            <a:fillRect/>
          </a:stretch>
        </p:blipFill>
        <p:spPr>
          <a:xfrm>
            <a:off x="953352" y="3639081"/>
            <a:ext cx="3333354" cy="1990672"/>
          </a:xfrm>
          <a:prstGeom prst="rect">
            <a:avLst/>
          </a:prstGeom>
        </p:spPr>
      </p:pic>
      <p:pic>
        <p:nvPicPr>
          <p:cNvPr id="11" name="图片 10">
            <a:extLst>
              <a:ext uri="{FF2B5EF4-FFF2-40B4-BE49-F238E27FC236}">
                <a16:creationId xmlns:a16="http://schemas.microsoft.com/office/drawing/2014/main" id="{A78034E4-1B2D-4856-A64A-7F3BF752940E}"/>
              </a:ext>
            </a:extLst>
          </p:cNvPr>
          <p:cNvPicPr>
            <a:picLocks noChangeAspect="1"/>
          </p:cNvPicPr>
          <p:nvPr/>
        </p:nvPicPr>
        <p:blipFill>
          <a:blip r:embed="rId3"/>
          <a:stretch>
            <a:fillRect/>
          </a:stretch>
        </p:blipFill>
        <p:spPr>
          <a:xfrm>
            <a:off x="5749157" y="3670527"/>
            <a:ext cx="4962480" cy="1927781"/>
          </a:xfrm>
          <a:prstGeom prst="rect">
            <a:avLst/>
          </a:prstGeom>
        </p:spPr>
      </p:pic>
    </p:spTree>
    <p:extLst>
      <p:ext uri="{BB962C8B-B14F-4D97-AF65-F5344CB8AC3E}">
        <p14:creationId xmlns:p14="http://schemas.microsoft.com/office/powerpoint/2010/main" val="9914156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5DD3DB80-B894-403A-B48E-6FDC1A72010E}" type="slidenum">
              <a:rPr lang="zh-CN" altLang="en-US" smtClean="0"/>
              <a:pPr/>
              <a:t>29</a:t>
            </a:fld>
            <a:endParaRPr lang="zh-CN" altLang="en-US"/>
          </a:p>
        </p:txBody>
      </p:sp>
      <p:sp>
        <p:nvSpPr>
          <p:cNvPr id="4" name="标题 3"/>
          <p:cNvSpPr>
            <a:spLocks noGrp="1"/>
          </p:cNvSpPr>
          <p:nvPr>
            <p:ph type="title"/>
          </p:nvPr>
        </p:nvSpPr>
        <p:spPr/>
        <p:txBody>
          <a:bodyPr/>
          <a:lstStyle/>
          <a:p>
            <a:r>
              <a:rPr lang="en-US" altLang="zh-CN" dirty="0"/>
              <a:t>Timeline</a:t>
            </a:r>
            <a:r>
              <a:rPr lang="zh-CN" altLang="en-US" dirty="0"/>
              <a:t>系统功能测试</a:t>
            </a:r>
          </a:p>
        </p:txBody>
      </p:sp>
      <p:sp>
        <p:nvSpPr>
          <p:cNvPr id="5" name="内容占位符 4"/>
          <p:cNvSpPr>
            <a:spLocks noGrp="1"/>
          </p:cNvSpPr>
          <p:nvPr>
            <p:ph sz="quarter" idx="13"/>
          </p:nvPr>
        </p:nvSpPr>
        <p:spPr/>
        <p:txBody>
          <a:bodyPr/>
          <a:lstStyle/>
          <a:p>
            <a:endParaRPr lang="en-US" altLang="zh-CN" b="1" dirty="0" smtClean="0"/>
          </a:p>
          <a:p>
            <a:endParaRPr lang="en-US" altLang="zh-CN" b="1" dirty="0"/>
          </a:p>
          <a:p>
            <a:r>
              <a:rPr lang="zh-CN" altLang="en-US" b="1" dirty="0" smtClean="0"/>
              <a:t>测试</a:t>
            </a:r>
            <a:r>
              <a:rPr lang="zh-CN" altLang="en-US" b="1" dirty="0"/>
              <a:t>结果</a:t>
            </a:r>
            <a:r>
              <a:rPr lang="zh-CN" altLang="en-US" b="1" dirty="0" smtClean="0"/>
              <a:t>总结</a:t>
            </a:r>
            <a:endParaRPr lang="en-US" altLang="zh-CN" b="1" dirty="0" smtClean="0"/>
          </a:p>
          <a:p>
            <a:pPr lvl="1"/>
            <a:r>
              <a:rPr lang="zh-CN" altLang="en-US" dirty="0" smtClean="0"/>
              <a:t>初次测试存在预料之外的缺陷</a:t>
            </a:r>
            <a:endParaRPr lang="en-US" altLang="zh-CN" dirty="0" smtClean="0"/>
          </a:p>
          <a:p>
            <a:pPr lvl="1"/>
            <a:r>
              <a:rPr lang="zh-CN" altLang="en-US" dirty="0"/>
              <a:t>牵涉</a:t>
            </a:r>
            <a:r>
              <a:rPr lang="zh-CN" altLang="en-US" dirty="0" smtClean="0"/>
              <a:t>到数据库设计和代码逻辑、</a:t>
            </a:r>
            <a:endParaRPr lang="en-US" altLang="zh-CN" dirty="0" smtClean="0"/>
          </a:p>
          <a:p>
            <a:pPr lvl="1"/>
            <a:r>
              <a:rPr lang="zh-CN" altLang="en-US" dirty="0" smtClean="0"/>
              <a:t>系统测试的重要性</a:t>
            </a:r>
            <a:endParaRPr lang="en-US" altLang="zh-CN" dirty="0" smtClean="0"/>
          </a:p>
          <a:p>
            <a:endParaRPr lang="zh-CN" altLang="en-US" b="1" dirty="0"/>
          </a:p>
        </p:txBody>
      </p:sp>
    </p:spTree>
    <p:extLst>
      <p:ext uri="{BB962C8B-B14F-4D97-AF65-F5344CB8AC3E}">
        <p14:creationId xmlns:p14="http://schemas.microsoft.com/office/powerpoint/2010/main" val="52681142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5DD3DB80-B894-403A-B48E-6FDC1A72010E}" type="slidenum">
              <a:rPr lang="zh-CN" altLang="en-US" smtClean="0"/>
              <a:pPr/>
              <a:t>3</a:t>
            </a:fld>
            <a:endParaRPr lang="zh-CN" altLang="en-US"/>
          </a:p>
        </p:txBody>
      </p:sp>
      <p:sp>
        <p:nvSpPr>
          <p:cNvPr id="4" name="标题 3"/>
          <p:cNvSpPr>
            <a:spLocks noGrp="1"/>
          </p:cNvSpPr>
          <p:nvPr>
            <p:ph type="title"/>
          </p:nvPr>
        </p:nvSpPr>
        <p:spPr/>
        <p:txBody>
          <a:bodyPr/>
          <a:lstStyle/>
          <a:p>
            <a:r>
              <a:rPr lang="en-US" altLang="zh-CN" dirty="0"/>
              <a:t>Timeline</a:t>
            </a:r>
            <a:r>
              <a:rPr lang="zh-CN" altLang="en-US" dirty="0"/>
              <a:t>功能需求</a:t>
            </a:r>
          </a:p>
        </p:txBody>
      </p:sp>
      <p:sp>
        <p:nvSpPr>
          <p:cNvPr id="5" name="内容占位符 4"/>
          <p:cNvSpPr>
            <a:spLocks noGrp="1"/>
          </p:cNvSpPr>
          <p:nvPr>
            <p:ph sz="quarter" idx="13"/>
          </p:nvPr>
        </p:nvSpPr>
        <p:spPr/>
        <p:txBody>
          <a:bodyPr/>
          <a:lstStyle/>
          <a:p>
            <a:r>
              <a:rPr lang="en-US" altLang="zh-CN" dirty="0"/>
              <a:t>Timeline</a:t>
            </a:r>
            <a:r>
              <a:rPr lang="zh-CN" altLang="en-US" dirty="0"/>
              <a:t>是社交软件中按时间显示动态功能的简化版，需要桌面应用和</a:t>
            </a:r>
            <a:r>
              <a:rPr lang="en-US" altLang="zh-CN" dirty="0"/>
              <a:t>Web</a:t>
            </a:r>
            <a:r>
              <a:rPr lang="zh-CN" altLang="en-US" dirty="0"/>
              <a:t>应用两种</a:t>
            </a:r>
            <a:r>
              <a:rPr lang="zh-CN" altLang="en-US" dirty="0" smtClean="0"/>
              <a:t>形式。</a:t>
            </a:r>
            <a:endParaRPr lang="en-US" altLang="zh-CN" dirty="0" smtClean="0"/>
          </a:p>
          <a:p>
            <a:r>
              <a:rPr lang="zh-CN" altLang="zh-CN" dirty="0"/>
              <a:t>本项目仅仅针对要求的核心功能实现，并不包括可选内容，例如对内容的修改与删除、用户管理等等</a:t>
            </a:r>
            <a:r>
              <a:rPr lang="zh-CN" altLang="zh-CN" dirty="0" smtClean="0"/>
              <a:t>。</a:t>
            </a:r>
            <a:endParaRPr lang="en-US" altLang="zh-CN" dirty="0"/>
          </a:p>
          <a:p>
            <a:r>
              <a:rPr lang="zh-CN" altLang="en-US" dirty="0" smtClean="0"/>
              <a:t>界面</a:t>
            </a:r>
            <a:r>
              <a:rPr lang="zh-CN" altLang="en-US" dirty="0"/>
              <a:t>框架如下图。</a:t>
            </a:r>
          </a:p>
        </p:txBody>
      </p:sp>
      <p:pic>
        <p:nvPicPr>
          <p:cNvPr id="6" name="图片 5"/>
          <p:cNvPicPr/>
          <p:nvPr/>
        </p:nvPicPr>
        <p:blipFill>
          <a:blip r:embed="rId2"/>
          <a:stretch>
            <a:fillRect/>
          </a:stretch>
        </p:blipFill>
        <p:spPr>
          <a:xfrm>
            <a:off x="3666647" y="2368552"/>
            <a:ext cx="4943952" cy="4284495"/>
          </a:xfrm>
          <a:prstGeom prst="rect">
            <a:avLst/>
          </a:prstGeom>
        </p:spPr>
      </p:pic>
    </p:spTree>
    <p:extLst>
      <p:ext uri="{BB962C8B-B14F-4D97-AF65-F5344CB8AC3E}">
        <p14:creationId xmlns:p14="http://schemas.microsoft.com/office/powerpoint/2010/main" val="203499340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5DD3DB80-B894-403A-B48E-6FDC1A72010E}" type="slidenum">
              <a:rPr lang="zh-CN" altLang="en-US" smtClean="0"/>
              <a:pPr/>
              <a:t>30</a:t>
            </a:fld>
            <a:endParaRPr lang="zh-CN" altLang="en-US"/>
          </a:p>
        </p:txBody>
      </p:sp>
      <p:sp>
        <p:nvSpPr>
          <p:cNvPr id="4" name="标题 3"/>
          <p:cNvSpPr>
            <a:spLocks noGrp="1"/>
          </p:cNvSpPr>
          <p:nvPr>
            <p:ph type="title"/>
          </p:nvPr>
        </p:nvSpPr>
        <p:spPr/>
        <p:txBody>
          <a:bodyPr/>
          <a:lstStyle/>
          <a:p>
            <a:r>
              <a:rPr lang="en-US" altLang="zh-CN" dirty="0"/>
              <a:t>Timeline</a:t>
            </a:r>
            <a:r>
              <a:rPr lang="zh-CN" altLang="en-US" dirty="0"/>
              <a:t>性能测试</a:t>
            </a:r>
          </a:p>
        </p:txBody>
      </p:sp>
      <p:sp>
        <p:nvSpPr>
          <p:cNvPr id="5" name="内容占位符 4"/>
          <p:cNvSpPr>
            <a:spLocks noGrp="1"/>
          </p:cNvSpPr>
          <p:nvPr>
            <p:ph sz="quarter" idx="13"/>
          </p:nvPr>
        </p:nvSpPr>
        <p:spPr/>
        <p:txBody>
          <a:bodyPr/>
          <a:lstStyle/>
          <a:p>
            <a:endParaRPr lang="en-US" altLang="zh-CN" b="1" dirty="0" smtClean="0"/>
          </a:p>
          <a:p>
            <a:r>
              <a:rPr lang="zh-CN" altLang="en-US" b="1" dirty="0" smtClean="0"/>
              <a:t>设计思想</a:t>
            </a:r>
            <a:endParaRPr lang="en-US" altLang="zh-CN" b="1" dirty="0" smtClean="0"/>
          </a:p>
          <a:p>
            <a:pPr lvl="1" fontAlgn="ctr"/>
            <a:r>
              <a:rPr lang="zh-CN" altLang="zh-CN" dirty="0"/>
              <a:t>验证系统能否在预定生产压力下在固定指标下正常</a:t>
            </a:r>
            <a:r>
              <a:rPr lang="zh-CN" altLang="zh-CN" dirty="0" smtClean="0"/>
              <a:t>运行</a:t>
            </a:r>
            <a:endParaRPr lang="en-US" altLang="zh-CN" dirty="0" smtClean="0"/>
          </a:p>
          <a:p>
            <a:pPr lvl="2" fontAlgn="ctr"/>
            <a:r>
              <a:rPr lang="zh-CN" altLang="zh-CN" dirty="0"/>
              <a:t>设计独立场景、混合场景，得到性能</a:t>
            </a:r>
            <a:r>
              <a:rPr lang="zh-CN" altLang="zh-CN" dirty="0" smtClean="0"/>
              <a:t>基准值</a:t>
            </a:r>
            <a:endParaRPr lang="zh-CN" altLang="zh-CN" dirty="0"/>
          </a:p>
          <a:p>
            <a:pPr lvl="1" fontAlgn="ctr"/>
            <a:r>
              <a:rPr lang="zh-CN" altLang="zh-CN" dirty="0"/>
              <a:t>检测系统能否在一定峰值压力条件下正常</a:t>
            </a:r>
            <a:r>
              <a:rPr lang="zh-CN" altLang="zh-CN" dirty="0" smtClean="0"/>
              <a:t>运行</a:t>
            </a:r>
            <a:endParaRPr lang="en-US" altLang="zh-CN" dirty="0" smtClean="0"/>
          </a:p>
          <a:p>
            <a:pPr lvl="2" fontAlgn="ctr"/>
            <a:r>
              <a:rPr lang="zh-CN" altLang="zh-CN" dirty="0"/>
              <a:t>对生产压力两倍、四倍加压，得到峰值压力时性能值</a:t>
            </a:r>
          </a:p>
          <a:p>
            <a:pPr lvl="1" fontAlgn="ctr"/>
            <a:r>
              <a:rPr lang="zh-CN" altLang="zh-CN" dirty="0"/>
              <a:t>确定系统能正常运行的最大负载和最佳</a:t>
            </a:r>
            <a:r>
              <a:rPr lang="zh-CN" altLang="zh-CN" dirty="0" smtClean="0"/>
              <a:t>负载</a:t>
            </a:r>
            <a:endParaRPr lang="en-US" altLang="zh-CN" dirty="0" smtClean="0"/>
          </a:p>
          <a:p>
            <a:pPr lvl="2" fontAlgn="ctr"/>
            <a:r>
              <a:rPr lang="zh-CN" altLang="zh-CN" dirty="0"/>
              <a:t>对系统进行加压，超出生产压力值，通过</a:t>
            </a:r>
            <a:r>
              <a:rPr lang="zh-CN" altLang="zh-CN" dirty="0" smtClean="0"/>
              <a:t>观察系统</a:t>
            </a:r>
            <a:r>
              <a:rPr lang="zh-CN" altLang="zh-CN" dirty="0"/>
              <a:t>资源检测与</a:t>
            </a:r>
            <a:r>
              <a:rPr lang="zh-CN" altLang="zh-CN" dirty="0" smtClean="0"/>
              <a:t>性能指标，</a:t>
            </a:r>
            <a:r>
              <a:rPr lang="zh-CN" altLang="zh-CN" dirty="0"/>
              <a:t>得到系统最佳与最大负载值</a:t>
            </a:r>
            <a:r>
              <a:rPr lang="zh-CN" altLang="zh-CN" dirty="0" smtClean="0"/>
              <a:t>。</a:t>
            </a:r>
            <a:endParaRPr lang="zh-CN" altLang="zh-CN" dirty="0"/>
          </a:p>
          <a:p>
            <a:pPr lvl="1" fontAlgn="ctr"/>
            <a:r>
              <a:rPr lang="zh-CN" altLang="zh-CN" dirty="0"/>
              <a:t>确定系统能否在长时间生产环境中正常运行。</a:t>
            </a:r>
          </a:p>
          <a:p>
            <a:pPr lvl="2"/>
            <a:r>
              <a:rPr lang="zh-CN" altLang="zh-CN" dirty="0"/>
              <a:t>对系统进行疲劳测试，即生产压力及生产压力</a:t>
            </a:r>
            <a:r>
              <a:rPr lang="en-US" altLang="zh-CN" dirty="0"/>
              <a:t>70%</a:t>
            </a:r>
            <a:r>
              <a:rPr lang="zh-CN" altLang="zh-CN" dirty="0"/>
              <a:t>进行长时间加压测试，测试系统是否会在长时间运行压力下出现资源占用异常，系统崩溃等问题</a:t>
            </a:r>
          </a:p>
          <a:p>
            <a:r>
              <a:rPr lang="zh-CN" altLang="en-US" b="1" dirty="0" smtClean="0"/>
              <a:t>独立场景</a:t>
            </a:r>
            <a:endParaRPr lang="en-US" altLang="zh-CN" b="1" dirty="0" smtClean="0"/>
          </a:p>
          <a:p>
            <a:pPr lvl="1"/>
            <a:r>
              <a:rPr lang="zh-CN" altLang="zh-CN" dirty="0"/>
              <a:t>注册，登录，发布，浏览</a:t>
            </a:r>
            <a:endParaRPr lang="zh-CN" altLang="en-US" b="1" dirty="0"/>
          </a:p>
        </p:txBody>
      </p:sp>
    </p:spTree>
    <p:extLst>
      <p:ext uri="{BB962C8B-B14F-4D97-AF65-F5344CB8AC3E}">
        <p14:creationId xmlns:p14="http://schemas.microsoft.com/office/powerpoint/2010/main" val="317704870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5DD3DB80-B894-403A-B48E-6FDC1A72010E}" type="slidenum">
              <a:rPr lang="zh-CN" altLang="en-US" smtClean="0"/>
              <a:pPr/>
              <a:t>31</a:t>
            </a:fld>
            <a:endParaRPr lang="zh-CN" altLang="en-US"/>
          </a:p>
        </p:txBody>
      </p:sp>
      <p:sp>
        <p:nvSpPr>
          <p:cNvPr id="4" name="标题 3"/>
          <p:cNvSpPr>
            <a:spLocks noGrp="1"/>
          </p:cNvSpPr>
          <p:nvPr>
            <p:ph type="title"/>
          </p:nvPr>
        </p:nvSpPr>
        <p:spPr/>
        <p:txBody>
          <a:bodyPr/>
          <a:lstStyle/>
          <a:p>
            <a:r>
              <a:rPr lang="en-US" altLang="zh-CN" dirty="0"/>
              <a:t>Timeline</a:t>
            </a:r>
            <a:r>
              <a:rPr lang="zh-CN" altLang="en-US" dirty="0"/>
              <a:t>性能测试</a:t>
            </a:r>
          </a:p>
        </p:txBody>
      </p:sp>
      <p:sp>
        <p:nvSpPr>
          <p:cNvPr id="5" name="内容占位符 4"/>
          <p:cNvSpPr>
            <a:spLocks noGrp="1"/>
          </p:cNvSpPr>
          <p:nvPr>
            <p:ph sz="quarter" idx="13"/>
          </p:nvPr>
        </p:nvSpPr>
        <p:spPr/>
        <p:txBody>
          <a:bodyPr/>
          <a:lstStyle/>
          <a:p>
            <a:r>
              <a:rPr lang="zh-CN" altLang="zh-CN" b="1" dirty="0" smtClean="0"/>
              <a:t>遇到的</a:t>
            </a:r>
            <a:r>
              <a:rPr lang="zh-CN" altLang="zh-CN" b="1" dirty="0"/>
              <a:t>关键</a:t>
            </a:r>
            <a:r>
              <a:rPr lang="zh-CN" altLang="zh-CN" b="1" dirty="0" smtClean="0"/>
              <a:t>问题</a:t>
            </a:r>
            <a:endParaRPr lang="en-US" altLang="zh-CN" dirty="0" smtClean="0"/>
          </a:p>
          <a:p>
            <a:pPr lvl="1"/>
            <a:r>
              <a:rPr lang="zh-CN" altLang="en-US" dirty="0" smtClean="0"/>
              <a:t>对注册进行加压，</a:t>
            </a:r>
            <a:r>
              <a:rPr lang="zh-CN" altLang="zh-CN" dirty="0"/>
              <a:t>并发到一定程度时（</a:t>
            </a:r>
            <a:r>
              <a:rPr lang="en-US" altLang="zh-CN" dirty="0" err="1"/>
              <a:t>rps</a:t>
            </a:r>
            <a:r>
              <a:rPr lang="zh-CN" altLang="zh-CN" dirty="0"/>
              <a:t>约等于</a:t>
            </a:r>
            <a:r>
              <a:rPr lang="en-US" altLang="zh-CN" dirty="0"/>
              <a:t>5</a:t>
            </a:r>
            <a:r>
              <a:rPr lang="zh-CN" altLang="zh-CN" dirty="0" smtClean="0"/>
              <a:t>）</a:t>
            </a:r>
            <a:r>
              <a:rPr lang="zh-CN" altLang="en-US" dirty="0" smtClean="0"/>
              <a:t>，会提示数据库错误而失败</a:t>
            </a:r>
            <a:endParaRPr lang="en-US" altLang="zh-CN" dirty="0" smtClean="0"/>
          </a:p>
          <a:p>
            <a:pPr lvl="1"/>
            <a:r>
              <a:rPr lang="zh-CN" altLang="en-US" dirty="0" smtClean="0"/>
              <a:t>开发时未考虑并发因素导致的数据冲突</a:t>
            </a:r>
            <a:endParaRPr lang="en-US" altLang="zh-CN" dirty="0" smtClean="0"/>
          </a:p>
          <a:p>
            <a:pPr lvl="1"/>
            <a:r>
              <a:rPr lang="zh-CN" altLang="en-US" dirty="0" smtClean="0"/>
              <a:t>通过调整数据库和业务逻辑策略得以解决</a:t>
            </a:r>
            <a:endParaRPr lang="zh-CN" altLang="en-US" dirty="0"/>
          </a:p>
        </p:txBody>
      </p:sp>
    </p:spTree>
    <p:extLst>
      <p:ext uri="{BB962C8B-B14F-4D97-AF65-F5344CB8AC3E}">
        <p14:creationId xmlns:p14="http://schemas.microsoft.com/office/powerpoint/2010/main" val="172613099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5DD3DB80-B894-403A-B48E-6FDC1A72010E}" type="slidenum">
              <a:rPr lang="zh-CN" altLang="en-US" smtClean="0"/>
              <a:pPr/>
              <a:t>32</a:t>
            </a:fld>
            <a:endParaRPr lang="zh-CN" altLang="en-US"/>
          </a:p>
        </p:txBody>
      </p:sp>
      <p:sp>
        <p:nvSpPr>
          <p:cNvPr id="4" name="标题 3"/>
          <p:cNvSpPr>
            <a:spLocks noGrp="1"/>
          </p:cNvSpPr>
          <p:nvPr>
            <p:ph type="title"/>
          </p:nvPr>
        </p:nvSpPr>
        <p:spPr/>
        <p:txBody>
          <a:bodyPr/>
          <a:lstStyle/>
          <a:p>
            <a:r>
              <a:rPr lang="en-US" altLang="zh-CN" dirty="0"/>
              <a:t>Timeline</a:t>
            </a:r>
            <a:r>
              <a:rPr lang="zh-CN" altLang="en-US" dirty="0"/>
              <a:t>性能测试</a:t>
            </a:r>
          </a:p>
        </p:txBody>
      </p:sp>
      <p:sp>
        <p:nvSpPr>
          <p:cNvPr id="5" name="内容占位符 4"/>
          <p:cNvSpPr>
            <a:spLocks noGrp="1"/>
          </p:cNvSpPr>
          <p:nvPr>
            <p:ph sz="quarter" idx="13"/>
          </p:nvPr>
        </p:nvSpPr>
        <p:spPr/>
        <p:txBody>
          <a:bodyPr/>
          <a:lstStyle/>
          <a:p>
            <a:r>
              <a:rPr lang="zh-CN" altLang="en-US" b="1" dirty="0" smtClean="0"/>
              <a:t>测试脚本</a:t>
            </a:r>
            <a:endParaRPr lang="en-US" altLang="zh-CN" b="1" dirty="0" smtClean="0"/>
          </a:p>
          <a:p>
            <a:pPr lvl="1"/>
            <a:r>
              <a:rPr lang="zh-CN" altLang="en-US" dirty="0" smtClean="0"/>
              <a:t>测试基于</a:t>
            </a:r>
            <a:r>
              <a:rPr lang="en-US" altLang="zh-CN" dirty="0" err="1" smtClean="0"/>
              <a:t>Locuct</a:t>
            </a:r>
            <a:r>
              <a:rPr lang="zh-CN" altLang="en-US" dirty="0" smtClean="0"/>
              <a:t>，使用</a:t>
            </a:r>
            <a:r>
              <a:rPr lang="en-US" altLang="zh-CN" dirty="0" smtClean="0"/>
              <a:t>python</a:t>
            </a:r>
            <a:r>
              <a:rPr lang="zh-CN" altLang="en-US" dirty="0" smtClean="0"/>
              <a:t>协程，效率高</a:t>
            </a:r>
            <a:endParaRPr lang="en-US" altLang="zh-CN" dirty="0" smtClean="0"/>
          </a:p>
          <a:p>
            <a:pPr lvl="1"/>
            <a:r>
              <a:rPr lang="zh-CN" altLang="en-US" dirty="0"/>
              <a:t>资源</a:t>
            </a:r>
            <a:r>
              <a:rPr lang="zh-CN" altLang="en-US" dirty="0" smtClean="0"/>
              <a:t>监控使用</a:t>
            </a:r>
            <a:r>
              <a:rPr lang="en-US" altLang="zh-CN" dirty="0" err="1" smtClean="0"/>
              <a:t>JMeter</a:t>
            </a:r>
            <a:r>
              <a:rPr lang="zh-CN" altLang="en-US" dirty="0" smtClean="0"/>
              <a:t>插件</a:t>
            </a:r>
            <a:r>
              <a:rPr lang="en-US" altLang="zh-CN" dirty="0" err="1"/>
              <a:t>PerfMon</a:t>
            </a:r>
            <a:r>
              <a:rPr lang="en-US" altLang="zh-CN" dirty="0"/>
              <a:t> Metrics </a:t>
            </a:r>
            <a:r>
              <a:rPr lang="en-US" altLang="zh-CN" dirty="0" smtClean="0"/>
              <a:t>Collector</a:t>
            </a:r>
          </a:p>
          <a:p>
            <a:pPr lvl="1"/>
            <a:r>
              <a:rPr lang="en-US" altLang="zh-CN" dirty="0"/>
              <a:t>@task</a:t>
            </a:r>
            <a:r>
              <a:rPr lang="zh-CN" altLang="zh-CN" dirty="0"/>
              <a:t>标定为待测业务，后</a:t>
            </a:r>
            <a:r>
              <a:rPr lang="en-US" altLang="zh-CN" dirty="0"/>
              <a:t>(n)</a:t>
            </a:r>
            <a:r>
              <a:rPr lang="zh-CN" altLang="zh-CN" dirty="0"/>
              <a:t>中</a:t>
            </a:r>
            <a:r>
              <a:rPr lang="en-US" altLang="zh-CN" dirty="0"/>
              <a:t>n</a:t>
            </a:r>
            <a:r>
              <a:rPr lang="zh-CN" altLang="zh-CN" dirty="0"/>
              <a:t>代表执行权值</a:t>
            </a:r>
            <a:endParaRPr lang="zh-CN" altLang="en-US" dirty="0"/>
          </a:p>
        </p:txBody>
      </p:sp>
      <p:pic>
        <p:nvPicPr>
          <p:cNvPr id="1026" name="Picture 2" descr="- import j son &#10;import random &#10;- from locust import HttpLocust, &#10;- class SignInTask(TaskSet) : &#10;def on _ start(self): &#10;@task &#10;def sign_in(self): &#10;- class SignInlJser(HttpLocust) : &#10;TaskSet , &#10;task &#10;username &#10;password &#10;&quot;test &quot; &#10;&quot;test &quot; &#10;1888 &#10;num username &#10;data &#10;list() &#10;for i in range(num username) : &#10;data . append(username + str(random. randint(8, &#10;num username &#10;task set &#10;SignInTask &#10;host &#10;&quot;http://127 .ø.ø.l: 8080&quot; &#10;min wait &#10;max wait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67512" y="1028700"/>
            <a:ext cx="4752975" cy="5686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657175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5DD3DB80-B894-403A-B48E-6FDC1A72010E}" type="slidenum">
              <a:rPr lang="zh-CN" altLang="en-US" smtClean="0"/>
              <a:pPr/>
              <a:t>33</a:t>
            </a:fld>
            <a:endParaRPr lang="zh-CN" altLang="en-US"/>
          </a:p>
        </p:txBody>
      </p:sp>
      <p:sp>
        <p:nvSpPr>
          <p:cNvPr id="4" name="标题 3"/>
          <p:cNvSpPr>
            <a:spLocks noGrp="1"/>
          </p:cNvSpPr>
          <p:nvPr>
            <p:ph type="title"/>
          </p:nvPr>
        </p:nvSpPr>
        <p:spPr/>
        <p:txBody>
          <a:bodyPr/>
          <a:lstStyle/>
          <a:p>
            <a:r>
              <a:rPr lang="en-US" altLang="zh-CN" dirty="0"/>
              <a:t>Timeline</a:t>
            </a:r>
            <a:r>
              <a:rPr lang="zh-CN" altLang="en-US" dirty="0"/>
              <a:t>性能测试</a:t>
            </a:r>
          </a:p>
        </p:txBody>
      </p:sp>
      <p:sp>
        <p:nvSpPr>
          <p:cNvPr id="5" name="内容占位符 4"/>
          <p:cNvSpPr>
            <a:spLocks noGrp="1"/>
          </p:cNvSpPr>
          <p:nvPr>
            <p:ph sz="quarter" idx="13"/>
          </p:nvPr>
        </p:nvSpPr>
        <p:spPr/>
        <p:txBody>
          <a:bodyPr/>
          <a:lstStyle/>
          <a:p>
            <a:r>
              <a:rPr lang="zh-CN" altLang="en-US" b="1" dirty="0" smtClean="0"/>
              <a:t>测试脚本</a:t>
            </a:r>
            <a:endParaRPr lang="en-US" altLang="zh-CN" b="1" dirty="0" smtClean="0"/>
          </a:p>
          <a:p>
            <a:pPr lvl="1"/>
            <a:r>
              <a:rPr lang="zh-CN" altLang="en-US" dirty="0" smtClean="0"/>
              <a:t>测试基于</a:t>
            </a:r>
            <a:r>
              <a:rPr lang="en-US" altLang="zh-CN" dirty="0" err="1" smtClean="0"/>
              <a:t>Locuct</a:t>
            </a:r>
            <a:r>
              <a:rPr lang="zh-CN" altLang="en-US" dirty="0" smtClean="0"/>
              <a:t>，使用</a:t>
            </a:r>
            <a:r>
              <a:rPr lang="en-US" altLang="zh-CN" dirty="0" smtClean="0"/>
              <a:t>python</a:t>
            </a:r>
            <a:r>
              <a:rPr lang="zh-CN" altLang="en-US" dirty="0" smtClean="0"/>
              <a:t>协程，效率高</a:t>
            </a:r>
            <a:endParaRPr lang="en-US" altLang="zh-CN" dirty="0" smtClean="0"/>
          </a:p>
          <a:p>
            <a:pPr lvl="1"/>
            <a:r>
              <a:rPr lang="zh-CN" altLang="en-US" dirty="0"/>
              <a:t>资源</a:t>
            </a:r>
            <a:r>
              <a:rPr lang="zh-CN" altLang="en-US" dirty="0" smtClean="0"/>
              <a:t>监控使用</a:t>
            </a:r>
            <a:r>
              <a:rPr lang="en-US" altLang="zh-CN" dirty="0" err="1" smtClean="0"/>
              <a:t>JMeter</a:t>
            </a:r>
            <a:r>
              <a:rPr lang="zh-CN" altLang="en-US" dirty="0" smtClean="0"/>
              <a:t>插件</a:t>
            </a:r>
            <a:r>
              <a:rPr lang="en-US" altLang="zh-CN" dirty="0" err="1"/>
              <a:t>PerfMon</a:t>
            </a:r>
            <a:r>
              <a:rPr lang="en-US" altLang="zh-CN" dirty="0"/>
              <a:t> Metrics </a:t>
            </a:r>
            <a:r>
              <a:rPr lang="en-US" altLang="zh-CN" dirty="0" smtClean="0"/>
              <a:t>Collector</a:t>
            </a:r>
          </a:p>
          <a:p>
            <a:pPr lvl="1"/>
            <a:r>
              <a:rPr lang="en-US" altLang="zh-CN" dirty="0"/>
              <a:t>@task</a:t>
            </a:r>
            <a:r>
              <a:rPr lang="zh-CN" altLang="zh-CN" dirty="0"/>
              <a:t>标定为待测业务，后</a:t>
            </a:r>
            <a:r>
              <a:rPr lang="en-US" altLang="zh-CN" dirty="0"/>
              <a:t>(n)</a:t>
            </a:r>
            <a:r>
              <a:rPr lang="zh-CN" altLang="zh-CN" dirty="0"/>
              <a:t>中</a:t>
            </a:r>
            <a:r>
              <a:rPr lang="en-US" altLang="zh-CN" dirty="0"/>
              <a:t>n</a:t>
            </a:r>
            <a:r>
              <a:rPr lang="zh-CN" altLang="zh-CN" dirty="0"/>
              <a:t>代表执行权值</a:t>
            </a:r>
            <a:endParaRPr lang="zh-CN" altLang="en-US" dirty="0"/>
          </a:p>
        </p:txBody>
      </p:sp>
      <p:pic>
        <p:nvPicPr>
          <p:cNvPr id="2056" name="Picture 8" descr="- import j son &#10;import random &#10;from locust import HttpLocust, &#10;- from datetime import datetime &#10;TaskSet , &#10;task &#10;+ def iso_format(dt: &#10;datetime) : &#10;- class PublishTaskSet(TaskSet) : &#10;def _ init_(self, parent): &#10;def on _ start(self): &#10;@task &#10;def publish(self): &#10;- class Publishuser(HttpLocust) : &#10;task set &#10;PublishTaskSet &#10;1888 &#10;num username &#10;username &#10;password &#10;&quot;test &quot; &#10;&quot;test &quot; &#10;num username) &#10;73 &#10;74 &#10;75 &#10;number &#10;random. sample(range(num username) , &#10;data &#10;= dict() &#10;for i in number: &#10;datal username + str(i)] &#10;password &#10;host &#10;&quot;http://127 .ø.ø.l: &#10;min wait &#10;max wait "/>
          <p:cNvPicPr>
            <a:picLocks noChangeAspect="1" noChangeArrowheads="1"/>
          </p:cNvPicPr>
          <p:nvPr/>
        </p:nvPicPr>
        <p:blipFill rotWithShape="1">
          <a:blip r:embed="rId2">
            <a:extLst>
              <a:ext uri="{28A0092B-C50C-407E-A947-70E740481C1C}">
                <a14:useLocalDpi xmlns:a14="http://schemas.microsoft.com/office/drawing/2010/main" val="0"/>
              </a:ext>
            </a:extLst>
          </a:blip>
          <a:srcRect t="19583"/>
          <a:stretch/>
        </p:blipFill>
        <p:spPr bwMode="auto">
          <a:xfrm>
            <a:off x="6666515" y="1130299"/>
            <a:ext cx="5324475" cy="55226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326380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5DD3DB80-B894-403A-B48E-6FDC1A72010E}" type="slidenum">
              <a:rPr lang="zh-CN" altLang="en-US" smtClean="0"/>
              <a:pPr/>
              <a:t>34</a:t>
            </a:fld>
            <a:endParaRPr lang="zh-CN" altLang="en-US"/>
          </a:p>
        </p:txBody>
      </p:sp>
      <p:sp>
        <p:nvSpPr>
          <p:cNvPr id="4" name="标题 3"/>
          <p:cNvSpPr>
            <a:spLocks noGrp="1"/>
          </p:cNvSpPr>
          <p:nvPr>
            <p:ph type="title"/>
          </p:nvPr>
        </p:nvSpPr>
        <p:spPr/>
        <p:txBody>
          <a:bodyPr/>
          <a:lstStyle/>
          <a:p>
            <a:r>
              <a:rPr lang="en-US" altLang="zh-CN" dirty="0"/>
              <a:t>Timeline</a:t>
            </a:r>
            <a:r>
              <a:rPr lang="zh-CN" altLang="en-US" dirty="0"/>
              <a:t>性能测试</a:t>
            </a:r>
          </a:p>
        </p:txBody>
      </p:sp>
      <p:sp>
        <p:nvSpPr>
          <p:cNvPr id="5" name="内容占位符 4"/>
          <p:cNvSpPr>
            <a:spLocks noGrp="1"/>
          </p:cNvSpPr>
          <p:nvPr>
            <p:ph sz="quarter" idx="13"/>
          </p:nvPr>
        </p:nvSpPr>
        <p:spPr/>
        <p:txBody>
          <a:bodyPr/>
          <a:lstStyle/>
          <a:p>
            <a:r>
              <a:rPr lang="zh-CN" altLang="en-US" b="1" dirty="0" smtClean="0"/>
              <a:t>测试结果</a:t>
            </a:r>
            <a:endParaRPr lang="en-US" altLang="zh-CN" b="1" dirty="0" smtClean="0"/>
          </a:p>
          <a:p>
            <a:pPr lvl="1"/>
            <a:r>
              <a:rPr lang="zh-CN" altLang="zh-CN" dirty="0"/>
              <a:t>系统性能指标皆满足预期</a:t>
            </a:r>
          </a:p>
          <a:p>
            <a:pPr lvl="1"/>
            <a:r>
              <a:rPr lang="zh-CN" altLang="zh-CN" dirty="0"/>
              <a:t>登录</a:t>
            </a:r>
            <a:r>
              <a:rPr lang="en-US" altLang="zh-CN" dirty="0"/>
              <a:t>/</a:t>
            </a:r>
            <a:r>
              <a:rPr lang="zh-CN" altLang="zh-CN" dirty="0"/>
              <a:t>注册业务消耗</a:t>
            </a:r>
            <a:r>
              <a:rPr lang="en-US" altLang="zh-CN" dirty="0" err="1"/>
              <a:t>cpu</a:t>
            </a:r>
            <a:r>
              <a:rPr lang="zh-CN" altLang="zh-CN" dirty="0"/>
              <a:t>资源较高为其他独立场景的</a:t>
            </a:r>
            <a:r>
              <a:rPr lang="en-US" altLang="zh-CN" dirty="0"/>
              <a:t>2-3</a:t>
            </a:r>
            <a:r>
              <a:rPr lang="zh-CN" altLang="zh-CN" dirty="0"/>
              <a:t>倍（由于有数个数据库操作</a:t>
            </a:r>
            <a:r>
              <a:rPr lang="zh-CN" altLang="zh-CN" dirty="0" smtClean="0"/>
              <a:t>）</a:t>
            </a:r>
            <a:endParaRPr lang="en-US" altLang="zh-CN" dirty="0" smtClean="0"/>
          </a:p>
          <a:p>
            <a:pPr lvl="1"/>
            <a:r>
              <a:rPr lang="zh-CN" altLang="zh-CN" dirty="0"/>
              <a:t>容量测试得出最佳并发数为</a:t>
            </a:r>
            <a:r>
              <a:rPr lang="en-US" altLang="zh-CN" dirty="0" smtClean="0"/>
              <a:t>300</a:t>
            </a:r>
            <a:r>
              <a:rPr lang="zh-CN" altLang="en-US" dirty="0" smtClean="0"/>
              <a:t>，</a:t>
            </a:r>
            <a:r>
              <a:rPr lang="zh-CN" altLang="zh-CN" dirty="0"/>
              <a:t>最大并发数为</a:t>
            </a:r>
            <a:r>
              <a:rPr lang="en-US" altLang="zh-CN" dirty="0" smtClean="0"/>
              <a:t>2000</a:t>
            </a:r>
          </a:p>
          <a:p>
            <a:pPr lvl="1"/>
            <a:r>
              <a:rPr lang="zh-CN" altLang="zh-CN" dirty="0"/>
              <a:t>疲劳测试观察到内存占用波动</a:t>
            </a:r>
            <a:r>
              <a:rPr lang="zh-CN" altLang="zh-CN" dirty="0" smtClean="0"/>
              <a:t>，</a:t>
            </a:r>
            <a:r>
              <a:rPr lang="zh-CN" altLang="en-US" dirty="0" smtClean="0"/>
              <a:t>但</a:t>
            </a:r>
            <a:r>
              <a:rPr lang="zh-CN" altLang="zh-CN" dirty="0" smtClean="0"/>
              <a:t>未</a:t>
            </a:r>
            <a:r>
              <a:rPr lang="zh-CN" altLang="zh-CN" dirty="0"/>
              <a:t>见持续增长或</a:t>
            </a:r>
            <a:r>
              <a:rPr lang="zh-CN" altLang="zh-CN" dirty="0" smtClean="0"/>
              <a:t>崩溃</a:t>
            </a:r>
            <a:r>
              <a:rPr lang="zh-CN" altLang="en-US" dirty="0" smtClean="0"/>
              <a:t>，</a:t>
            </a:r>
            <a:r>
              <a:rPr lang="zh-CN" altLang="zh-CN" dirty="0" smtClean="0"/>
              <a:t>系统性能</a:t>
            </a:r>
            <a:r>
              <a:rPr lang="zh-CN" altLang="zh-CN" dirty="0"/>
              <a:t>稳定。</a:t>
            </a:r>
          </a:p>
          <a:p>
            <a:pPr lvl="1"/>
            <a:endParaRPr lang="zh-CN" altLang="zh-CN" dirty="0"/>
          </a:p>
          <a:p>
            <a:pPr lvl="1"/>
            <a:endParaRPr lang="zh-CN" altLang="en-US" b="1" dirty="0"/>
          </a:p>
        </p:txBody>
      </p:sp>
      <p:pic>
        <p:nvPicPr>
          <p:cNvPr id="3076" name="Picture 4" descr="C:\Users\SHSXSS~1\AppData\Local\Temp\msohtmlclip1\02\clip_image00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76741" y="2938900"/>
            <a:ext cx="7261879" cy="3198374"/>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p:cNvSpPr txBox="1"/>
          <p:nvPr/>
        </p:nvSpPr>
        <p:spPr>
          <a:xfrm>
            <a:off x="551793" y="3836458"/>
            <a:ext cx="3824948" cy="923330"/>
          </a:xfrm>
          <a:prstGeom prst="rect">
            <a:avLst/>
          </a:prstGeom>
          <a:noFill/>
        </p:spPr>
        <p:txBody>
          <a:bodyPr wrap="square" rtlCol="0">
            <a:spAutoFit/>
          </a:bodyPr>
          <a:lstStyle/>
          <a:p>
            <a:r>
              <a:rPr lang="zh-CN" altLang="zh-CN" dirty="0" smtClean="0"/>
              <a:t>图示为</a:t>
            </a:r>
            <a:r>
              <a:rPr lang="en-US" altLang="zh-CN" dirty="0"/>
              <a:t>9</a:t>
            </a:r>
            <a:r>
              <a:rPr lang="zh-CN" altLang="zh-CN" dirty="0"/>
              <a:t>小时生产压力疲劳</a:t>
            </a:r>
            <a:r>
              <a:rPr lang="zh-CN" altLang="zh-CN" dirty="0" smtClean="0"/>
              <a:t>测试</a:t>
            </a:r>
            <a:r>
              <a:rPr lang="zh-CN" altLang="en-US" dirty="0" smtClean="0"/>
              <a:t>。</a:t>
            </a:r>
            <a:endParaRPr lang="en-US" altLang="zh-CN" dirty="0" smtClean="0"/>
          </a:p>
          <a:p>
            <a:endParaRPr lang="en-US" altLang="zh-CN" dirty="0" smtClean="0"/>
          </a:p>
          <a:p>
            <a:r>
              <a:rPr lang="zh-CN" altLang="en-US" dirty="0" smtClean="0"/>
              <a:t>红线</a:t>
            </a:r>
            <a:r>
              <a:rPr lang="zh-CN" altLang="zh-CN" dirty="0"/>
              <a:t>为内存占用</a:t>
            </a:r>
            <a:r>
              <a:rPr lang="zh-CN" altLang="zh-CN" dirty="0" smtClean="0"/>
              <a:t>，青蓝</a:t>
            </a:r>
            <a:r>
              <a:rPr lang="zh-CN" altLang="zh-CN" dirty="0"/>
              <a:t>线为</a:t>
            </a:r>
            <a:r>
              <a:rPr lang="en-US" altLang="zh-CN" dirty="0" err="1"/>
              <a:t>cpu</a:t>
            </a:r>
            <a:r>
              <a:rPr lang="zh-CN" altLang="zh-CN" dirty="0"/>
              <a:t>占用</a:t>
            </a:r>
            <a:endParaRPr lang="zh-CN" altLang="en-US" dirty="0"/>
          </a:p>
        </p:txBody>
      </p:sp>
    </p:spTree>
    <p:extLst>
      <p:ext uri="{BB962C8B-B14F-4D97-AF65-F5344CB8AC3E}">
        <p14:creationId xmlns:p14="http://schemas.microsoft.com/office/powerpoint/2010/main" val="352188846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5DD3DB80-B894-403A-B48E-6FDC1A72010E}" type="slidenum">
              <a:rPr lang="zh-CN" altLang="en-US" smtClean="0"/>
              <a:pPr/>
              <a:t>35</a:t>
            </a:fld>
            <a:endParaRPr lang="zh-CN" altLang="en-US"/>
          </a:p>
        </p:txBody>
      </p:sp>
      <p:sp>
        <p:nvSpPr>
          <p:cNvPr id="4" name="标题 3"/>
          <p:cNvSpPr>
            <a:spLocks noGrp="1"/>
          </p:cNvSpPr>
          <p:nvPr>
            <p:ph type="title"/>
          </p:nvPr>
        </p:nvSpPr>
        <p:spPr/>
        <p:txBody>
          <a:bodyPr/>
          <a:lstStyle/>
          <a:p>
            <a:r>
              <a:rPr lang="en-US" altLang="zh-CN" dirty="0"/>
              <a:t>Timeline</a:t>
            </a:r>
            <a:r>
              <a:rPr lang="zh-CN" altLang="en-US" dirty="0"/>
              <a:t>性能测试</a:t>
            </a:r>
          </a:p>
        </p:txBody>
      </p:sp>
      <p:sp>
        <p:nvSpPr>
          <p:cNvPr id="5" name="内容占位符 4"/>
          <p:cNvSpPr>
            <a:spLocks noGrp="1"/>
          </p:cNvSpPr>
          <p:nvPr>
            <p:ph sz="quarter" idx="13"/>
          </p:nvPr>
        </p:nvSpPr>
        <p:spPr/>
        <p:txBody>
          <a:bodyPr/>
          <a:lstStyle/>
          <a:p>
            <a:r>
              <a:rPr lang="zh-CN" altLang="en-US" b="1" dirty="0" smtClean="0"/>
              <a:t>测试总结</a:t>
            </a:r>
            <a:endParaRPr lang="en-US" altLang="zh-CN" b="1" dirty="0" smtClean="0"/>
          </a:p>
          <a:p>
            <a:pPr lvl="1"/>
            <a:r>
              <a:rPr lang="zh-CN" altLang="zh-CN" dirty="0"/>
              <a:t>性能测试未见压力对系统资源占用构成</a:t>
            </a:r>
            <a:r>
              <a:rPr lang="zh-CN" altLang="zh-CN" dirty="0" smtClean="0"/>
              <a:t>影响</a:t>
            </a:r>
            <a:r>
              <a:rPr lang="zh-CN" altLang="en-US" dirty="0" smtClean="0"/>
              <a:t>，</a:t>
            </a:r>
            <a:r>
              <a:rPr lang="zh-CN" altLang="zh-CN" dirty="0"/>
              <a:t>内存占用未见达到异常值</a:t>
            </a:r>
            <a:r>
              <a:rPr lang="zh-CN" altLang="zh-CN" dirty="0" smtClean="0"/>
              <a:t>。</a:t>
            </a:r>
            <a:endParaRPr lang="en-US" altLang="zh-CN" dirty="0" smtClean="0"/>
          </a:p>
          <a:p>
            <a:pPr lvl="1"/>
            <a:r>
              <a:rPr lang="zh-CN" altLang="en-US" dirty="0" smtClean="0"/>
              <a:t>测试受限于</a:t>
            </a:r>
            <a:r>
              <a:rPr lang="zh-CN" altLang="zh-CN" dirty="0"/>
              <a:t>系统最大打开文件数</a:t>
            </a:r>
            <a:r>
              <a:rPr lang="zh-CN" altLang="zh-CN" dirty="0" smtClean="0"/>
              <a:t>限制</a:t>
            </a:r>
            <a:r>
              <a:rPr lang="zh-CN" altLang="en-US" dirty="0" smtClean="0"/>
              <a:t>，</a:t>
            </a:r>
            <a:r>
              <a:rPr lang="zh-CN" altLang="zh-CN" dirty="0"/>
              <a:t>系统部署架构可以进一步</a:t>
            </a:r>
            <a:r>
              <a:rPr lang="zh-CN" altLang="zh-CN" dirty="0" smtClean="0"/>
              <a:t>优化</a:t>
            </a:r>
            <a:r>
              <a:rPr lang="zh-CN" altLang="en-US" dirty="0" smtClean="0"/>
              <a:t>。</a:t>
            </a:r>
            <a:endParaRPr lang="zh-CN" altLang="zh-CN" dirty="0"/>
          </a:p>
          <a:p>
            <a:pPr lvl="1"/>
            <a:endParaRPr lang="zh-CN" altLang="en-US" dirty="0"/>
          </a:p>
        </p:txBody>
      </p:sp>
    </p:spTree>
    <p:extLst>
      <p:ext uri="{BB962C8B-B14F-4D97-AF65-F5344CB8AC3E}">
        <p14:creationId xmlns:p14="http://schemas.microsoft.com/office/powerpoint/2010/main" val="418471363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ctrTitle"/>
          </p:nvPr>
        </p:nvSpPr>
        <p:spPr/>
        <p:txBody>
          <a:bodyPr/>
          <a:lstStyle/>
          <a:p>
            <a:r>
              <a:rPr lang="en-US" altLang="zh-CN" dirty="0" smtClean="0"/>
              <a:t>Thanks</a:t>
            </a:r>
            <a:endParaRPr lang="zh-CN" altLang="en-US" dirty="0"/>
          </a:p>
        </p:txBody>
      </p:sp>
      <p:cxnSp>
        <p:nvCxnSpPr>
          <p:cNvPr id="9" name="直接连接符 8">
            <a:extLst>
              <a:ext uri="{FF2B5EF4-FFF2-40B4-BE49-F238E27FC236}">
                <a16:creationId xmlns:a16="http://schemas.microsoft.com/office/drawing/2014/main" id="{4860C710-3350-4AE9-B939-016A992F7A48}"/>
              </a:ext>
            </a:extLst>
          </p:cNvPr>
          <p:cNvCxnSpPr>
            <a:cxnSpLocks/>
          </p:cNvCxnSpPr>
          <p:nvPr/>
        </p:nvCxnSpPr>
        <p:spPr>
          <a:xfrm>
            <a:off x="4621912" y="2509837"/>
            <a:ext cx="0" cy="1838325"/>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742512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5DD3DB80-B894-403A-B48E-6FDC1A72010E}" type="slidenum">
              <a:rPr lang="zh-CN" altLang="en-US" smtClean="0"/>
              <a:pPr/>
              <a:t>4</a:t>
            </a:fld>
            <a:endParaRPr lang="zh-CN" altLang="en-US"/>
          </a:p>
        </p:txBody>
      </p:sp>
      <p:sp>
        <p:nvSpPr>
          <p:cNvPr id="4" name="标题 3"/>
          <p:cNvSpPr>
            <a:spLocks noGrp="1"/>
          </p:cNvSpPr>
          <p:nvPr>
            <p:ph type="title"/>
          </p:nvPr>
        </p:nvSpPr>
        <p:spPr/>
        <p:txBody>
          <a:bodyPr/>
          <a:lstStyle/>
          <a:p>
            <a:r>
              <a:rPr lang="en-US" altLang="zh-CN" dirty="0"/>
              <a:t>Timeline</a:t>
            </a:r>
            <a:r>
              <a:rPr lang="zh-CN" altLang="en-US" dirty="0"/>
              <a:t>功能演示</a:t>
            </a:r>
          </a:p>
        </p:txBody>
      </p:sp>
      <p:pic>
        <p:nvPicPr>
          <p:cNvPr id="7" name="Timeline_Demo">
            <a:hlinkClick r:id="" action="ppaction://media"/>
          </p:cNvPr>
          <p:cNvPicPr>
            <a:picLocks noGrp="1" noChangeAspect="1"/>
          </p:cNvPicPr>
          <p:nvPr>
            <p:ph sz="quarter" idx="13"/>
            <a:videoFile r:link="rId2"/>
            <p:extLst>
              <p:ext uri="{DAA4B4D4-6D71-4841-9C94-3DE7FCFB9230}">
                <p14:media xmlns:p14="http://schemas.microsoft.com/office/powerpoint/2010/main" r:embed="rId1"/>
              </p:ext>
            </p:extLst>
          </p:nvPr>
        </p:nvPicPr>
        <p:blipFill>
          <a:blip r:embed="rId4"/>
          <a:stretch>
            <a:fillRect/>
          </a:stretch>
        </p:blipFill>
        <p:spPr>
          <a:xfrm>
            <a:off x="2614613" y="1130300"/>
            <a:ext cx="6959600" cy="5006975"/>
          </a:xfrm>
        </p:spPr>
      </p:pic>
    </p:spTree>
    <p:extLst>
      <p:ext uri="{BB962C8B-B14F-4D97-AF65-F5344CB8AC3E}">
        <p14:creationId xmlns:p14="http://schemas.microsoft.com/office/powerpoint/2010/main" val="363353660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7"/>
                                        </p:tgtEl>
                                      </p:cBhvr>
                                    </p:cmd>
                                  </p:childTnLst>
                                </p:cTn>
                              </p:par>
                            </p:childTnLst>
                          </p:cTn>
                        </p:par>
                      </p:childTnLst>
                    </p:cTn>
                  </p:par>
                </p:childTnLst>
              </p:cTn>
              <p:nextCondLst>
                <p:cond evt="onClick" delay="0">
                  <p:tgtEl>
                    <p:spTgt spid="7"/>
                  </p:tgtEl>
                </p:cond>
              </p:nextCondLst>
            </p:seq>
            <p:video>
              <p:cMediaNode vol="80000">
                <p:cTn id="7" fill="hold" display="0">
                  <p:stCondLst>
                    <p:cond delay="indefinite"/>
                  </p:stCondLst>
                </p:cTn>
                <p:tgtEl>
                  <p:spTgt spid="7"/>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5DD3DB80-B894-403A-B48E-6FDC1A72010E}" type="slidenum">
              <a:rPr lang="zh-CN" altLang="en-US" smtClean="0"/>
              <a:pPr/>
              <a:t>5</a:t>
            </a:fld>
            <a:endParaRPr lang="zh-CN" altLang="en-US"/>
          </a:p>
        </p:txBody>
      </p:sp>
      <p:sp>
        <p:nvSpPr>
          <p:cNvPr id="4" name="标题 3"/>
          <p:cNvSpPr>
            <a:spLocks noGrp="1"/>
          </p:cNvSpPr>
          <p:nvPr>
            <p:ph type="title"/>
          </p:nvPr>
        </p:nvSpPr>
        <p:spPr/>
        <p:txBody>
          <a:bodyPr/>
          <a:lstStyle/>
          <a:p>
            <a:r>
              <a:rPr lang="en-US" altLang="zh-CN" dirty="0"/>
              <a:t>Timeline</a:t>
            </a:r>
            <a:r>
              <a:rPr lang="zh-CN" altLang="en-US" dirty="0"/>
              <a:t>代码测试</a:t>
            </a:r>
          </a:p>
        </p:txBody>
      </p:sp>
      <p:sp>
        <p:nvSpPr>
          <p:cNvPr id="2" name="文本框 1"/>
          <p:cNvSpPr txBox="1"/>
          <p:nvPr/>
        </p:nvSpPr>
        <p:spPr>
          <a:xfrm>
            <a:off x="775852" y="1505480"/>
            <a:ext cx="1163783" cy="461665"/>
          </a:xfrm>
          <a:prstGeom prst="rect">
            <a:avLst/>
          </a:prstGeom>
          <a:noFill/>
        </p:spPr>
        <p:txBody>
          <a:bodyPr wrap="square" rtlCol="0">
            <a:spAutoFit/>
          </a:bodyPr>
          <a:lstStyle/>
          <a:p>
            <a:r>
              <a:rPr lang="zh-CN" altLang="en-US" sz="2000" b="1"/>
              <a:t>前端</a:t>
            </a:r>
            <a:r>
              <a:rPr lang="zh-CN" altLang="en-US" sz="2400" b="1" smtClean="0"/>
              <a:t>：</a:t>
            </a:r>
            <a:endParaRPr lang="zh-CN" altLang="en-US" sz="2400" b="1" dirty="0"/>
          </a:p>
        </p:txBody>
      </p:sp>
      <p:sp>
        <p:nvSpPr>
          <p:cNvPr id="6" name="文本框 5"/>
          <p:cNvSpPr txBox="1"/>
          <p:nvPr/>
        </p:nvSpPr>
        <p:spPr>
          <a:xfrm>
            <a:off x="775852" y="3365220"/>
            <a:ext cx="2179783" cy="400110"/>
          </a:xfrm>
          <a:prstGeom prst="rect">
            <a:avLst/>
          </a:prstGeom>
          <a:noFill/>
        </p:spPr>
        <p:txBody>
          <a:bodyPr wrap="square" rtlCol="0">
            <a:spAutoFit/>
          </a:bodyPr>
          <a:lstStyle/>
          <a:p>
            <a:r>
              <a:rPr lang="zh-CN" altLang="en-US" sz="2000" b="1" dirty="0" smtClean="0"/>
              <a:t>测试设计思想：</a:t>
            </a:r>
            <a:endParaRPr lang="zh-CN" altLang="en-US" sz="2000" b="1" dirty="0"/>
          </a:p>
        </p:txBody>
      </p:sp>
      <p:sp>
        <p:nvSpPr>
          <p:cNvPr id="7" name="文本框 6"/>
          <p:cNvSpPr txBox="1"/>
          <p:nvPr/>
        </p:nvSpPr>
        <p:spPr>
          <a:xfrm>
            <a:off x="1357743" y="4050384"/>
            <a:ext cx="9134763" cy="1615827"/>
          </a:xfrm>
          <a:prstGeom prst="rect">
            <a:avLst/>
          </a:prstGeom>
          <a:noFill/>
        </p:spPr>
        <p:txBody>
          <a:bodyPr wrap="square" rtlCol="0">
            <a:spAutoFit/>
          </a:bodyPr>
          <a:lstStyle/>
          <a:p>
            <a:pPr>
              <a:lnSpc>
                <a:spcPct val="150000"/>
              </a:lnSpc>
            </a:pPr>
            <a:r>
              <a:rPr lang="en-US" altLang="zh-CN" dirty="0"/>
              <a:t>react</a:t>
            </a:r>
            <a:r>
              <a:rPr lang="zh-CN" altLang="en-US" dirty="0"/>
              <a:t>框架专注于</a:t>
            </a:r>
            <a:r>
              <a:rPr lang="en-US" altLang="zh-CN" dirty="0"/>
              <a:t>UI</a:t>
            </a:r>
            <a:r>
              <a:rPr lang="zh-CN" altLang="en-US" dirty="0"/>
              <a:t>组件化，而其中的状态交付于</a:t>
            </a:r>
            <a:r>
              <a:rPr lang="en-US" altLang="zh-CN" dirty="0" err="1"/>
              <a:t>redux</a:t>
            </a:r>
            <a:r>
              <a:rPr lang="zh-CN" altLang="en-US" dirty="0"/>
              <a:t>进行管理，基于以上的开发</a:t>
            </a:r>
            <a:r>
              <a:rPr lang="zh-CN" altLang="en-US" dirty="0" smtClean="0"/>
              <a:t>基础，代码测试的设计主要分为以下两部分：</a:t>
            </a:r>
            <a:r>
              <a:rPr lang="en-US" altLang="zh-CN" dirty="0" smtClean="0"/>
              <a:t>1.  UI</a:t>
            </a:r>
            <a:r>
              <a:rPr lang="zh-CN" altLang="en-US" dirty="0" smtClean="0"/>
              <a:t>组件的渲染，及其中的函数事件等是否能正确触发。 </a:t>
            </a:r>
            <a:r>
              <a:rPr lang="en-US" altLang="zh-CN" dirty="0" smtClean="0"/>
              <a:t>2. </a:t>
            </a:r>
            <a:r>
              <a:rPr lang="en-US" altLang="zh-CN" dirty="0" err="1" smtClean="0"/>
              <a:t>redux</a:t>
            </a:r>
            <a:r>
              <a:rPr lang="zh-CN" altLang="en-US" dirty="0" smtClean="0"/>
              <a:t>状态管理：</a:t>
            </a:r>
            <a:r>
              <a:rPr lang="en-US" altLang="zh-CN" dirty="0" smtClean="0"/>
              <a:t>actions </a:t>
            </a:r>
            <a:r>
              <a:rPr lang="zh-CN" altLang="en-US" dirty="0" smtClean="0"/>
              <a:t>及 </a:t>
            </a:r>
            <a:r>
              <a:rPr lang="en-US" altLang="zh-CN" dirty="0" smtClean="0"/>
              <a:t>reducers </a:t>
            </a:r>
            <a:r>
              <a:rPr lang="zh-CN" altLang="en-US" dirty="0" smtClean="0"/>
              <a:t>是否能正确运转。</a:t>
            </a:r>
            <a:endParaRPr lang="zh-CN" altLang="en-US" dirty="0"/>
          </a:p>
          <a:p>
            <a:endParaRPr lang="zh-CN" altLang="en-US" dirty="0"/>
          </a:p>
        </p:txBody>
      </p:sp>
      <p:sp>
        <p:nvSpPr>
          <p:cNvPr id="8" name="文本框 7"/>
          <p:cNvSpPr txBox="1"/>
          <p:nvPr/>
        </p:nvSpPr>
        <p:spPr>
          <a:xfrm>
            <a:off x="1357743" y="2543072"/>
            <a:ext cx="6816436" cy="646331"/>
          </a:xfrm>
          <a:prstGeom prst="rect">
            <a:avLst/>
          </a:prstGeom>
          <a:noFill/>
        </p:spPr>
        <p:txBody>
          <a:bodyPr wrap="square" rtlCol="0">
            <a:spAutoFit/>
          </a:bodyPr>
          <a:lstStyle/>
          <a:p>
            <a:r>
              <a:rPr lang="zh-CN" altLang="en-US" dirty="0"/>
              <a:t>使用</a:t>
            </a:r>
            <a:r>
              <a:rPr lang="en-US" altLang="zh-CN" dirty="0" err="1" smtClean="0"/>
              <a:t>reactJS</a:t>
            </a:r>
            <a:r>
              <a:rPr lang="zh-CN" altLang="en-US" dirty="0"/>
              <a:t>函数</a:t>
            </a:r>
            <a:r>
              <a:rPr lang="zh-CN" altLang="en-US" dirty="0" smtClean="0"/>
              <a:t>库</a:t>
            </a:r>
            <a:r>
              <a:rPr lang="zh-CN" altLang="en-US" dirty="0"/>
              <a:t>框架并结合</a:t>
            </a:r>
            <a:r>
              <a:rPr lang="en-US" altLang="zh-CN" dirty="0" err="1"/>
              <a:t>redux</a:t>
            </a:r>
            <a:r>
              <a:rPr lang="zh-CN" altLang="en-US" dirty="0"/>
              <a:t>进行状态管理来实现</a:t>
            </a:r>
          </a:p>
          <a:p>
            <a:endParaRPr lang="zh-CN" altLang="en-US" dirty="0"/>
          </a:p>
        </p:txBody>
      </p:sp>
      <p:pic>
        <p:nvPicPr>
          <p:cNvPr id="9" name="图片 8"/>
          <p:cNvPicPr>
            <a:picLocks noChangeAspect="1"/>
          </p:cNvPicPr>
          <p:nvPr/>
        </p:nvPicPr>
        <p:blipFill>
          <a:blip r:embed="rId2"/>
          <a:stretch>
            <a:fillRect/>
          </a:stretch>
        </p:blipFill>
        <p:spPr>
          <a:xfrm>
            <a:off x="3959028" y="1278199"/>
            <a:ext cx="3448538" cy="1075732"/>
          </a:xfrm>
          <a:prstGeom prst="rect">
            <a:avLst/>
          </a:prstGeom>
        </p:spPr>
      </p:pic>
      <p:pic>
        <p:nvPicPr>
          <p:cNvPr id="10" name="图片 9"/>
          <p:cNvPicPr>
            <a:picLocks noChangeAspect="1"/>
          </p:cNvPicPr>
          <p:nvPr/>
        </p:nvPicPr>
        <p:blipFill>
          <a:blip r:embed="rId3"/>
          <a:stretch>
            <a:fillRect/>
          </a:stretch>
        </p:blipFill>
        <p:spPr>
          <a:xfrm>
            <a:off x="7476427" y="1316799"/>
            <a:ext cx="3901063" cy="1094066"/>
          </a:xfrm>
          <a:prstGeom prst="rect">
            <a:avLst/>
          </a:prstGeom>
        </p:spPr>
      </p:pic>
    </p:spTree>
    <p:extLst>
      <p:ext uri="{BB962C8B-B14F-4D97-AF65-F5344CB8AC3E}">
        <p14:creationId xmlns:p14="http://schemas.microsoft.com/office/powerpoint/2010/main" val="203262292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5DD3DB80-B894-403A-B48E-6FDC1A72010E}" type="slidenum">
              <a:rPr lang="zh-CN" altLang="en-US" smtClean="0"/>
              <a:pPr/>
              <a:t>6</a:t>
            </a:fld>
            <a:endParaRPr lang="zh-CN" altLang="en-US"/>
          </a:p>
        </p:txBody>
      </p:sp>
      <p:sp>
        <p:nvSpPr>
          <p:cNvPr id="4" name="标题 3"/>
          <p:cNvSpPr>
            <a:spLocks noGrp="1"/>
          </p:cNvSpPr>
          <p:nvPr>
            <p:ph type="title"/>
          </p:nvPr>
        </p:nvSpPr>
        <p:spPr/>
        <p:txBody>
          <a:bodyPr/>
          <a:lstStyle/>
          <a:p>
            <a:r>
              <a:rPr lang="en-US" altLang="zh-CN" dirty="0"/>
              <a:t>Timeline</a:t>
            </a:r>
            <a:r>
              <a:rPr lang="zh-CN" altLang="en-US" dirty="0"/>
              <a:t>代码测试</a:t>
            </a:r>
          </a:p>
        </p:txBody>
      </p:sp>
      <p:sp>
        <p:nvSpPr>
          <p:cNvPr id="6" name="文本框 5"/>
          <p:cNvSpPr txBox="1"/>
          <p:nvPr/>
        </p:nvSpPr>
        <p:spPr>
          <a:xfrm>
            <a:off x="669924" y="1534830"/>
            <a:ext cx="2179783" cy="400110"/>
          </a:xfrm>
          <a:prstGeom prst="rect">
            <a:avLst/>
          </a:prstGeom>
          <a:noFill/>
        </p:spPr>
        <p:txBody>
          <a:bodyPr wrap="square" rtlCol="0">
            <a:spAutoFit/>
          </a:bodyPr>
          <a:lstStyle/>
          <a:p>
            <a:r>
              <a:rPr lang="zh-CN" altLang="en-US" sz="2000" b="1" dirty="0" smtClean="0"/>
              <a:t>相关测试工具：</a:t>
            </a:r>
            <a:endParaRPr lang="zh-CN" altLang="en-US" sz="2000" b="1" dirty="0"/>
          </a:p>
        </p:txBody>
      </p:sp>
      <p:sp>
        <p:nvSpPr>
          <p:cNvPr id="2" name="文本框 1"/>
          <p:cNvSpPr txBox="1"/>
          <p:nvPr/>
        </p:nvSpPr>
        <p:spPr>
          <a:xfrm>
            <a:off x="1256147" y="3587316"/>
            <a:ext cx="9042399" cy="1704954"/>
          </a:xfrm>
          <a:prstGeom prst="rect">
            <a:avLst/>
          </a:prstGeom>
          <a:noFill/>
        </p:spPr>
        <p:txBody>
          <a:bodyPr wrap="square" rtlCol="0">
            <a:spAutoFit/>
          </a:bodyPr>
          <a:lstStyle/>
          <a:p>
            <a:pPr>
              <a:lnSpc>
                <a:spcPct val="150000"/>
              </a:lnSpc>
            </a:pPr>
            <a:r>
              <a:rPr lang="zh-CN" altLang="en-US" dirty="0" smtClean="0"/>
              <a:t>结合前面一部分的测试设计思想，采用</a:t>
            </a:r>
            <a:r>
              <a:rPr lang="en-US" altLang="zh-CN" dirty="0" err="1" smtClean="0"/>
              <a:t>Jest+Enzyme</a:t>
            </a:r>
            <a:r>
              <a:rPr lang="zh-CN" altLang="en-US" dirty="0" smtClean="0"/>
              <a:t>的</a:t>
            </a:r>
            <a:r>
              <a:rPr lang="en-US" altLang="zh-CN" dirty="0" smtClean="0"/>
              <a:t>React</a:t>
            </a:r>
            <a:r>
              <a:rPr lang="zh-CN" altLang="en-US" dirty="0" smtClean="0"/>
              <a:t>单元测试工具。其中，</a:t>
            </a:r>
            <a:r>
              <a:rPr lang="en-US" altLang="zh-CN" dirty="0" smtClean="0"/>
              <a:t>Jest</a:t>
            </a:r>
            <a:r>
              <a:rPr lang="zh-CN" altLang="en-US" dirty="0" smtClean="0"/>
              <a:t>是由</a:t>
            </a:r>
            <a:r>
              <a:rPr lang="en-US" altLang="zh-CN" dirty="0" smtClean="0"/>
              <a:t>Facebook</a:t>
            </a:r>
            <a:r>
              <a:rPr lang="zh-CN" altLang="en-US" dirty="0" smtClean="0"/>
              <a:t>发布的，基于</a:t>
            </a:r>
            <a:r>
              <a:rPr lang="en-US" altLang="zh-CN" dirty="0" smtClean="0"/>
              <a:t>Jasmine</a:t>
            </a:r>
            <a:r>
              <a:rPr lang="zh-CN" altLang="en-US" dirty="0" smtClean="0"/>
              <a:t>框架的</a:t>
            </a:r>
            <a:r>
              <a:rPr lang="en-US" altLang="zh-CN" dirty="0" smtClean="0"/>
              <a:t>JavaScript</a:t>
            </a:r>
            <a:r>
              <a:rPr lang="zh-CN" altLang="en-US" dirty="0" smtClean="0"/>
              <a:t>单元测试工具，提供了内置的测试环境</a:t>
            </a:r>
            <a:r>
              <a:rPr lang="en-US" altLang="zh-CN" dirty="0" smtClean="0"/>
              <a:t>DOM API</a:t>
            </a:r>
            <a:r>
              <a:rPr lang="zh-CN" altLang="en-US" dirty="0" smtClean="0"/>
              <a:t>支持和断言库等。</a:t>
            </a:r>
            <a:r>
              <a:rPr lang="en-US" altLang="zh-CN" dirty="0" smtClean="0"/>
              <a:t>Enzyme</a:t>
            </a:r>
            <a:r>
              <a:rPr lang="zh-CN" altLang="en-US" dirty="0" smtClean="0"/>
              <a:t>则是由</a:t>
            </a:r>
            <a:r>
              <a:rPr lang="en-US" altLang="zh-CN" dirty="0" err="1" smtClean="0"/>
              <a:t>Airbhb</a:t>
            </a:r>
            <a:r>
              <a:rPr lang="zh-CN" altLang="en-US" dirty="0" smtClean="0"/>
              <a:t>开源的测试类库，主要用于组件的渲染。</a:t>
            </a:r>
            <a:endParaRPr lang="en-US" altLang="zh-CN" dirty="0" smtClean="0"/>
          </a:p>
        </p:txBody>
      </p:sp>
      <p:sp>
        <p:nvSpPr>
          <p:cNvPr id="8" name="文本框 7"/>
          <p:cNvSpPr txBox="1"/>
          <p:nvPr/>
        </p:nvSpPr>
        <p:spPr>
          <a:xfrm>
            <a:off x="2849707" y="1547272"/>
            <a:ext cx="3962400" cy="400110"/>
          </a:xfrm>
          <a:prstGeom prst="rect">
            <a:avLst/>
          </a:prstGeom>
          <a:noFill/>
        </p:spPr>
        <p:txBody>
          <a:bodyPr wrap="square" rtlCol="0">
            <a:spAutoFit/>
          </a:bodyPr>
          <a:lstStyle/>
          <a:p>
            <a:r>
              <a:rPr lang="en-US" altLang="zh-CN" sz="2000" b="1" dirty="0" err="1" smtClean="0"/>
              <a:t>Jest+Enzyme</a:t>
            </a:r>
            <a:endParaRPr lang="zh-CN" altLang="en-US" sz="2000" b="1" dirty="0"/>
          </a:p>
        </p:txBody>
      </p:sp>
      <p:pic>
        <p:nvPicPr>
          <p:cNvPr id="11" name="图片 10"/>
          <p:cNvPicPr>
            <a:picLocks noChangeAspect="1"/>
          </p:cNvPicPr>
          <p:nvPr/>
        </p:nvPicPr>
        <p:blipFill>
          <a:blip r:embed="rId2"/>
          <a:stretch>
            <a:fillRect/>
          </a:stretch>
        </p:blipFill>
        <p:spPr>
          <a:xfrm>
            <a:off x="4929370" y="1312549"/>
            <a:ext cx="3383357" cy="1610579"/>
          </a:xfrm>
          <a:prstGeom prst="rect">
            <a:avLst/>
          </a:prstGeom>
        </p:spPr>
      </p:pic>
      <p:pic>
        <p:nvPicPr>
          <p:cNvPr id="12" name="图片 11"/>
          <p:cNvPicPr>
            <a:picLocks noChangeAspect="1"/>
          </p:cNvPicPr>
          <p:nvPr/>
        </p:nvPicPr>
        <p:blipFill>
          <a:blip r:embed="rId3"/>
          <a:stretch>
            <a:fillRect/>
          </a:stretch>
        </p:blipFill>
        <p:spPr>
          <a:xfrm>
            <a:off x="8171884" y="1596420"/>
            <a:ext cx="3180304" cy="1011200"/>
          </a:xfrm>
          <a:prstGeom prst="rect">
            <a:avLst/>
          </a:prstGeom>
        </p:spPr>
      </p:pic>
    </p:spTree>
    <p:extLst>
      <p:ext uri="{BB962C8B-B14F-4D97-AF65-F5344CB8AC3E}">
        <p14:creationId xmlns:p14="http://schemas.microsoft.com/office/powerpoint/2010/main" val="297230744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5DD3DB80-B894-403A-B48E-6FDC1A72010E}" type="slidenum">
              <a:rPr lang="zh-CN" altLang="en-US" smtClean="0"/>
              <a:pPr/>
              <a:t>7</a:t>
            </a:fld>
            <a:endParaRPr lang="zh-CN" altLang="en-US"/>
          </a:p>
        </p:txBody>
      </p:sp>
      <p:sp>
        <p:nvSpPr>
          <p:cNvPr id="4" name="标题 3"/>
          <p:cNvSpPr>
            <a:spLocks noGrp="1"/>
          </p:cNvSpPr>
          <p:nvPr>
            <p:ph type="title"/>
          </p:nvPr>
        </p:nvSpPr>
        <p:spPr/>
        <p:txBody>
          <a:bodyPr/>
          <a:lstStyle/>
          <a:p>
            <a:r>
              <a:rPr lang="en-US" altLang="zh-CN" dirty="0"/>
              <a:t>Timeline</a:t>
            </a:r>
            <a:r>
              <a:rPr lang="zh-CN" altLang="en-US" dirty="0"/>
              <a:t>代码测试</a:t>
            </a:r>
          </a:p>
        </p:txBody>
      </p:sp>
      <p:sp>
        <p:nvSpPr>
          <p:cNvPr id="2" name="文本框 1"/>
          <p:cNvSpPr txBox="1"/>
          <p:nvPr/>
        </p:nvSpPr>
        <p:spPr>
          <a:xfrm>
            <a:off x="738909" y="1265382"/>
            <a:ext cx="2854036" cy="400110"/>
          </a:xfrm>
          <a:prstGeom prst="rect">
            <a:avLst/>
          </a:prstGeom>
          <a:noFill/>
        </p:spPr>
        <p:txBody>
          <a:bodyPr wrap="square" rtlCol="0">
            <a:spAutoFit/>
          </a:bodyPr>
          <a:lstStyle/>
          <a:p>
            <a:r>
              <a:rPr lang="zh-CN" altLang="en-US" sz="2000" b="1" dirty="0" smtClean="0"/>
              <a:t>部分测试代码：</a:t>
            </a:r>
            <a:endParaRPr lang="zh-CN" altLang="en-US" sz="2000" b="1" dirty="0"/>
          </a:p>
        </p:txBody>
      </p:sp>
      <p:sp>
        <p:nvSpPr>
          <p:cNvPr id="7" name="文本框 6"/>
          <p:cNvSpPr txBox="1"/>
          <p:nvPr/>
        </p:nvSpPr>
        <p:spPr>
          <a:xfrm>
            <a:off x="738909" y="1902174"/>
            <a:ext cx="2798619" cy="923330"/>
          </a:xfrm>
          <a:prstGeom prst="rect">
            <a:avLst/>
          </a:prstGeom>
          <a:noFill/>
        </p:spPr>
        <p:txBody>
          <a:bodyPr wrap="square" rtlCol="0">
            <a:spAutoFit/>
          </a:bodyPr>
          <a:lstStyle/>
          <a:p>
            <a:pPr>
              <a:lnSpc>
                <a:spcPct val="150000"/>
              </a:lnSpc>
            </a:pPr>
            <a:r>
              <a:rPr lang="en-US" altLang="zh-CN" dirty="0" smtClean="0"/>
              <a:t>Components</a:t>
            </a:r>
            <a:r>
              <a:rPr lang="zh-CN" altLang="en-US" dirty="0" smtClean="0"/>
              <a:t>：检测组件关键部分是否成功渲染。</a:t>
            </a:r>
            <a:endParaRPr lang="zh-CN" altLang="en-US" dirty="0"/>
          </a:p>
        </p:txBody>
      </p:sp>
      <p:pic>
        <p:nvPicPr>
          <p:cNvPr id="9" name="图片 8"/>
          <p:cNvPicPr>
            <a:picLocks noChangeAspect="1"/>
          </p:cNvPicPr>
          <p:nvPr/>
        </p:nvPicPr>
        <p:blipFill>
          <a:blip r:embed="rId2"/>
          <a:stretch>
            <a:fillRect/>
          </a:stretch>
        </p:blipFill>
        <p:spPr>
          <a:xfrm>
            <a:off x="3965557" y="1465437"/>
            <a:ext cx="7087214" cy="4374259"/>
          </a:xfrm>
          <a:prstGeom prst="rect">
            <a:avLst/>
          </a:prstGeom>
        </p:spPr>
      </p:pic>
    </p:spTree>
    <p:extLst>
      <p:ext uri="{BB962C8B-B14F-4D97-AF65-F5344CB8AC3E}">
        <p14:creationId xmlns:p14="http://schemas.microsoft.com/office/powerpoint/2010/main" val="214986988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5DD3DB80-B894-403A-B48E-6FDC1A72010E}" type="slidenum">
              <a:rPr lang="zh-CN" altLang="en-US" smtClean="0"/>
              <a:pPr/>
              <a:t>8</a:t>
            </a:fld>
            <a:endParaRPr lang="zh-CN" altLang="en-US"/>
          </a:p>
        </p:txBody>
      </p:sp>
      <p:sp>
        <p:nvSpPr>
          <p:cNvPr id="4" name="标题 3"/>
          <p:cNvSpPr>
            <a:spLocks noGrp="1"/>
          </p:cNvSpPr>
          <p:nvPr>
            <p:ph type="title"/>
          </p:nvPr>
        </p:nvSpPr>
        <p:spPr/>
        <p:txBody>
          <a:bodyPr/>
          <a:lstStyle/>
          <a:p>
            <a:r>
              <a:rPr lang="en-US" altLang="zh-CN" dirty="0"/>
              <a:t>Timeline</a:t>
            </a:r>
            <a:r>
              <a:rPr lang="zh-CN" altLang="en-US" dirty="0"/>
              <a:t>代码测试</a:t>
            </a:r>
          </a:p>
        </p:txBody>
      </p:sp>
      <p:sp>
        <p:nvSpPr>
          <p:cNvPr id="6" name="文本框 5"/>
          <p:cNvSpPr txBox="1"/>
          <p:nvPr/>
        </p:nvSpPr>
        <p:spPr>
          <a:xfrm>
            <a:off x="738909" y="1265382"/>
            <a:ext cx="2854036" cy="400110"/>
          </a:xfrm>
          <a:prstGeom prst="rect">
            <a:avLst/>
          </a:prstGeom>
          <a:noFill/>
        </p:spPr>
        <p:txBody>
          <a:bodyPr wrap="square" rtlCol="0">
            <a:spAutoFit/>
          </a:bodyPr>
          <a:lstStyle/>
          <a:p>
            <a:r>
              <a:rPr lang="zh-CN" altLang="en-US" sz="2000" b="1" dirty="0" smtClean="0"/>
              <a:t>部分测试代码：</a:t>
            </a:r>
            <a:endParaRPr lang="zh-CN" altLang="en-US" sz="2000" b="1" dirty="0"/>
          </a:p>
        </p:txBody>
      </p:sp>
      <p:sp>
        <p:nvSpPr>
          <p:cNvPr id="7" name="文本框 6"/>
          <p:cNvSpPr txBox="1"/>
          <p:nvPr/>
        </p:nvSpPr>
        <p:spPr>
          <a:xfrm>
            <a:off x="738909" y="2179264"/>
            <a:ext cx="2322658" cy="1338828"/>
          </a:xfrm>
          <a:prstGeom prst="rect">
            <a:avLst/>
          </a:prstGeom>
          <a:noFill/>
        </p:spPr>
        <p:txBody>
          <a:bodyPr wrap="square" rtlCol="0">
            <a:spAutoFit/>
          </a:bodyPr>
          <a:lstStyle/>
          <a:p>
            <a:pPr>
              <a:lnSpc>
                <a:spcPct val="150000"/>
              </a:lnSpc>
            </a:pPr>
            <a:r>
              <a:rPr lang="en-US" altLang="zh-CN" dirty="0" smtClean="0"/>
              <a:t>Components</a:t>
            </a:r>
            <a:r>
              <a:rPr lang="zh-CN" altLang="en-US" dirty="0" smtClean="0"/>
              <a:t>：检测组件内部函数事件是否能正确触发。</a:t>
            </a:r>
            <a:endParaRPr lang="zh-CN" altLang="en-US" dirty="0"/>
          </a:p>
        </p:txBody>
      </p:sp>
      <p:pic>
        <p:nvPicPr>
          <p:cNvPr id="8" name="图片 7"/>
          <p:cNvPicPr>
            <a:picLocks noChangeAspect="1"/>
          </p:cNvPicPr>
          <p:nvPr/>
        </p:nvPicPr>
        <p:blipFill>
          <a:blip r:embed="rId2"/>
          <a:stretch>
            <a:fillRect/>
          </a:stretch>
        </p:blipFill>
        <p:spPr>
          <a:xfrm>
            <a:off x="3592945" y="1390224"/>
            <a:ext cx="7826418" cy="4953429"/>
          </a:xfrm>
          <a:prstGeom prst="rect">
            <a:avLst/>
          </a:prstGeom>
        </p:spPr>
      </p:pic>
    </p:spTree>
    <p:extLst>
      <p:ext uri="{BB962C8B-B14F-4D97-AF65-F5344CB8AC3E}">
        <p14:creationId xmlns:p14="http://schemas.microsoft.com/office/powerpoint/2010/main" val="90831632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5DD3DB80-B894-403A-B48E-6FDC1A72010E}" type="slidenum">
              <a:rPr lang="zh-CN" altLang="en-US" smtClean="0"/>
              <a:pPr/>
              <a:t>9</a:t>
            </a:fld>
            <a:endParaRPr lang="zh-CN" altLang="en-US"/>
          </a:p>
        </p:txBody>
      </p:sp>
      <p:sp>
        <p:nvSpPr>
          <p:cNvPr id="4" name="标题 3"/>
          <p:cNvSpPr>
            <a:spLocks noGrp="1"/>
          </p:cNvSpPr>
          <p:nvPr>
            <p:ph type="title"/>
          </p:nvPr>
        </p:nvSpPr>
        <p:spPr/>
        <p:txBody>
          <a:bodyPr/>
          <a:lstStyle/>
          <a:p>
            <a:r>
              <a:rPr lang="en-US" altLang="zh-CN" dirty="0"/>
              <a:t>Timeline</a:t>
            </a:r>
            <a:r>
              <a:rPr lang="zh-CN" altLang="en-US" dirty="0"/>
              <a:t>代码测试</a:t>
            </a:r>
          </a:p>
        </p:txBody>
      </p:sp>
      <p:sp>
        <p:nvSpPr>
          <p:cNvPr id="6" name="文本框 5"/>
          <p:cNvSpPr txBox="1"/>
          <p:nvPr/>
        </p:nvSpPr>
        <p:spPr>
          <a:xfrm>
            <a:off x="738909" y="1265382"/>
            <a:ext cx="2854036" cy="400110"/>
          </a:xfrm>
          <a:prstGeom prst="rect">
            <a:avLst/>
          </a:prstGeom>
          <a:noFill/>
        </p:spPr>
        <p:txBody>
          <a:bodyPr wrap="square" rtlCol="0">
            <a:spAutoFit/>
          </a:bodyPr>
          <a:lstStyle/>
          <a:p>
            <a:r>
              <a:rPr lang="zh-CN" altLang="en-US" sz="2000" b="1" dirty="0" smtClean="0"/>
              <a:t>部分测试代码：</a:t>
            </a:r>
            <a:endParaRPr lang="zh-CN" altLang="en-US" sz="2000" b="1" dirty="0"/>
          </a:p>
        </p:txBody>
      </p:sp>
      <p:pic>
        <p:nvPicPr>
          <p:cNvPr id="2" name="图片 1"/>
          <p:cNvPicPr>
            <a:picLocks noChangeAspect="1"/>
          </p:cNvPicPr>
          <p:nvPr/>
        </p:nvPicPr>
        <p:blipFill>
          <a:blip r:embed="rId2"/>
          <a:stretch>
            <a:fillRect/>
          </a:stretch>
        </p:blipFill>
        <p:spPr>
          <a:xfrm>
            <a:off x="1408663" y="2151555"/>
            <a:ext cx="9137172" cy="3795089"/>
          </a:xfrm>
          <a:prstGeom prst="rect">
            <a:avLst/>
          </a:prstGeom>
        </p:spPr>
      </p:pic>
      <p:sp>
        <p:nvSpPr>
          <p:cNvPr id="7" name="文本框 6"/>
          <p:cNvSpPr txBox="1"/>
          <p:nvPr/>
        </p:nvSpPr>
        <p:spPr>
          <a:xfrm>
            <a:off x="3325090" y="1330098"/>
            <a:ext cx="7028873" cy="369332"/>
          </a:xfrm>
          <a:prstGeom prst="rect">
            <a:avLst/>
          </a:prstGeom>
          <a:noFill/>
        </p:spPr>
        <p:txBody>
          <a:bodyPr wrap="square" rtlCol="0">
            <a:spAutoFit/>
          </a:bodyPr>
          <a:lstStyle/>
          <a:p>
            <a:r>
              <a:rPr lang="en-US" altLang="zh-CN"/>
              <a:t>Actions</a:t>
            </a:r>
            <a:r>
              <a:rPr lang="zh-CN" altLang="en-US" dirty="0"/>
              <a:t>：</a:t>
            </a:r>
            <a:r>
              <a:rPr lang="zh-CN" altLang="en-US"/>
              <a:t>检测</a:t>
            </a:r>
            <a:r>
              <a:rPr lang="zh-CN" altLang="en-US" dirty="0"/>
              <a:t>是否与预期发出的</a:t>
            </a:r>
            <a:r>
              <a:rPr lang="en-US" altLang="zh-CN"/>
              <a:t>actions</a:t>
            </a:r>
            <a:r>
              <a:rPr lang="zh-CN" altLang="en-US"/>
              <a:t>一致。 </a:t>
            </a:r>
            <a:endParaRPr lang="zh-CN" altLang="en-US" dirty="0"/>
          </a:p>
        </p:txBody>
      </p:sp>
    </p:spTree>
    <p:extLst>
      <p:ext uri="{BB962C8B-B14F-4D97-AF65-F5344CB8AC3E}">
        <p14:creationId xmlns:p14="http://schemas.microsoft.com/office/powerpoint/2010/main" val="2882473952"/>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ISLIDE TOOLS.GUIDESSETTING" val="{&quot;Id&quot;:&quot;2d4375ee-8516-45e0-8956-45702a61a9b6&quot;,&quot;Name&quot;:&quot;iSlide&quot;,&quot;HeaderHeight&quot;:15.0,&quot;FooterHeight&quot;:9.0000000000000036,&quot;SideMargin&quot;:5.4999999999999982,&quot;TopMargin&quot;:0.0,&quot;BottomMargin&quot;:0.0,&quot;IntervalMargin&quot;:1.3999999999999997}"/>
  <p:tag name="ISLIDE.GUIDESSETTING" val="{&quot;Id&quot;:&quot;GuidesStyle_Normal&quot;,&quot;Name&quot;:&quot;正常&quot;,&quot;HeaderHeight&quot;:15.0,&quot;FooterHeight&quot;:9.0,&quot;SideMargin&quot;:5.5,&quot;TopMargin&quot;:0.0,&quot;BottomMargin&quot;:0.0,&quot;IntervalMargin&quot;:1.5}"/>
  <p:tag name="ISLIDE.THEME" val="adb7b82f-fffe-4569-b84a-2f8768b349b1"/>
</p:tagLst>
</file>

<file path=ppt/theme/theme1.xml><?xml version="1.0" encoding="utf-8"?>
<a:theme xmlns:a="http://schemas.openxmlformats.org/drawingml/2006/main" name="主题5">
  <a:themeElements>
    <a:clrScheme name="自定义 4">
      <a:dk1>
        <a:srgbClr val="000000"/>
      </a:dk1>
      <a:lt1>
        <a:srgbClr val="FFFFFF"/>
      </a:lt1>
      <a:dk2>
        <a:srgbClr val="768394"/>
      </a:dk2>
      <a:lt2>
        <a:srgbClr val="F0F0F0"/>
      </a:lt2>
      <a:accent1>
        <a:srgbClr val="768394"/>
      </a:accent1>
      <a:accent2>
        <a:srgbClr val="858585"/>
      </a:accent2>
      <a:accent3>
        <a:srgbClr val="767676"/>
      </a:accent3>
      <a:accent4>
        <a:srgbClr val="666666"/>
      </a:accent4>
      <a:accent5>
        <a:srgbClr val="797979"/>
      </a:accent5>
      <a:accent6>
        <a:srgbClr val="515151"/>
      </a:accent6>
      <a:hlink>
        <a:srgbClr val="4276AA"/>
      </a:hlink>
      <a:folHlink>
        <a:srgbClr val="BFBFBF"/>
      </a:folHlink>
    </a:clrScheme>
    <a:fontScheme name="Temp">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主题5" id="{B8EDB911-D765-4A7B-BBC7-40DBB672FBA6}" vid="{AECAB1C0-5DF6-436C-85E8-20094DBE11C0}"/>
    </a:ext>
  </a:extLst>
</a:theme>
</file>

<file path=ppt/theme/theme2.xml><?xml version="1.0" encoding="utf-8"?>
<a:theme xmlns:a="http://schemas.openxmlformats.org/drawingml/2006/main" name="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自定义 4">
    <a:dk1>
      <a:srgbClr val="000000"/>
    </a:dk1>
    <a:lt1>
      <a:srgbClr val="FFFFFF"/>
    </a:lt1>
    <a:dk2>
      <a:srgbClr val="768394"/>
    </a:dk2>
    <a:lt2>
      <a:srgbClr val="F0F0F0"/>
    </a:lt2>
    <a:accent1>
      <a:srgbClr val="768394"/>
    </a:accent1>
    <a:accent2>
      <a:srgbClr val="858585"/>
    </a:accent2>
    <a:accent3>
      <a:srgbClr val="767676"/>
    </a:accent3>
    <a:accent4>
      <a:srgbClr val="666666"/>
    </a:accent4>
    <a:accent5>
      <a:srgbClr val="797979"/>
    </a:accent5>
    <a:accent6>
      <a:srgbClr val="515151"/>
    </a:accent6>
    <a:hlink>
      <a:srgbClr val="4276AA"/>
    </a:hlink>
    <a:folHlink>
      <a:srgbClr val="BFBFBF"/>
    </a:folHlink>
  </a:clrScheme>
</a:themeOverride>
</file>

<file path=docProps/app.xml><?xml version="1.0" encoding="utf-8"?>
<Properties xmlns="http://schemas.openxmlformats.org/officeDocument/2006/extended-properties" xmlns:vt="http://schemas.openxmlformats.org/officeDocument/2006/docPropsVTypes">
  <Template>iSlide</Template>
  <TotalTime>325</TotalTime>
  <Words>1192</Words>
  <Application>Microsoft Office PowerPoint</Application>
  <PresentationFormat>宽屏</PresentationFormat>
  <Paragraphs>185</Paragraphs>
  <Slides>36</Slides>
  <Notes>0</Notes>
  <HiddenSlides>0</HiddenSlides>
  <MMClips>1</MMClips>
  <ScaleCrop>false</ScaleCrop>
  <HeadingPairs>
    <vt:vector size="6" baseType="variant">
      <vt:variant>
        <vt:lpstr>已用的字体</vt:lpstr>
      </vt:variant>
      <vt:variant>
        <vt:i4>5</vt:i4>
      </vt:variant>
      <vt:variant>
        <vt:lpstr>主题</vt:lpstr>
      </vt:variant>
      <vt:variant>
        <vt:i4>2</vt:i4>
      </vt:variant>
      <vt:variant>
        <vt:lpstr>幻灯片标题</vt:lpstr>
      </vt:variant>
      <vt:variant>
        <vt:i4>36</vt:i4>
      </vt:variant>
    </vt:vector>
  </HeadingPairs>
  <TitlesOfParts>
    <vt:vector size="43" baseType="lpstr">
      <vt:lpstr>宋体</vt:lpstr>
      <vt:lpstr>微软雅黑</vt:lpstr>
      <vt:lpstr>Arial</vt:lpstr>
      <vt:lpstr>Calibri</vt:lpstr>
      <vt:lpstr>Segoe UI Light</vt:lpstr>
      <vt:lpstr>主题5</vt:lpstr>
      <vt:lpstr>OfficePLUS</vt:lpstr>
      <vt:lpstr>Timeline</vt:lpstr>
      <vt:lpstr>成员及分工</vt:lpstr>
      <vt:lpstr>Timeline功能需求</vt:lpstr>
      <vt:lpstr>Timeline功能演示</vt:lpstr>
      <vt:lpstr>Timeline代码测试</vt:lpstr>
      <vt:lpstr>Timeline代码测试</vt:lpstr>
      <vt:lpstr>Timeline代码测试</vt:lpstr>
      <vt:lpstr>Timeline代码测试</vt:lpstr>
      <vt:lpstr>Timeline代码测试</vt:lpstr>
      <vt:lpstr>Timeline代码测试</vt:lpstr>
      <vt:lpstr>Timeline代码测试</vt:lpstr>
      <vt:lpstr>Timeline代码测试</vt:lpstr>
      <vt:lpstr>Timeline代码测试</vt:lpstr>
      <vt:lpstr>Timeline代码测试</vt:lpstr>
      <vt:lpstr>Timeline代码测试</vt:lpstr>
      <vt:lpstr>Timeline代码测试</vt:lpstr>
      <vt:lpstr>Timeline代码测试</vt:lpstr>
      <vt:lpstr>Timeline代码测试</vt:lpstr>
      <vt:lpstr>Timeline代码测试</vt:lpstr>
      <vt:lpstr>Timeline系统功能测试</vt:lpstr>
      <vt:lpstr>Timeline系统功能测试</vt:lpstr>
      <vt:lpstr>Timeline系统功能测试</vt:lpstr>
      <vt:lpstr>Timeline系统功能测试</vt:lpstr>
      <vt:lpstr>Timeline系统功能测试</vt:lpstr>
      <vt:lpstr>Timeline系统功能测试</vt:lpstr>
      <vt:lpstr>Timeline系统功能测试</vt:lpstr>
      <vt:lpstr>Timeline系统功能测试</vt:lpstr>
      <vt:lpstr>Timeline系统功能测试</vt:lpstr>
      <vt:lpstr>Timeline系统功能测试</vt:lpstr>
      <vt:lpstr>Timeline性能测试</vt:lpstr>
      <vt:lpstr>Timeline性能测试</vt:lpstr>
      <vt:lpstr>Timeline性能测试</vt:lpstr>
      <vt:lpstr>Timeline性能测试</vt:lpstr>
      <vt:lpstr>Timeline性能测试</vt:lpstr>
      <vt:lpstr>Timeline性能测试</vt:lpstr>
      <vt:lpstr>Thanks</vt:lpstr>
    </vt:vector>
  </TitlesOfParts>
  <Manager>iSlide</Manager>
  <Company>iSlide</Company>
  <LinksUpToDate>false</LinksUpToDate>
  <SharedDoc>false</SharedDoc>
  <HyperlinkBase>https://www.islide.cc</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iSlide</dc:creator>
  <cp:lastModifiedBy>shsx ssp72</cp:lastModifiedBy>
  <cp:revision>47</cp:revision>
  <cp:lastPrinted>2018-01-28T16:00:00Z</cp:lastPrinted>
  <dcterms:created xsi:type="dcterms:W3CDTF">2018-01-28T16:00:00Z</dcterms:created>
  <dcterms:modified xsi:type="dcterms:W3CDTF">2019-01-10T11:32:10Z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lide.Theme">
    <vt:lpwstr>48706f29-9ca0-418e-876d-de7b156ca083</vt:lpwstr>
  </property>
  <property fmtid="{D5CDD505-2E9C-101B-9397-08002B2CF9AE}" pid="3" name="MSIP_Label_f42aa342-8706-4288-bd11-ebb85995028c_Enabled">
    <vt:lpwstr>True</vt:lpwstr>
  </property>
  <property fmtid="{D5CDD505-2E9C-101B-9397-08002B2CF9AE}" pid="4" name="MSIP_Label_f42aa342-8706-4288-bd11-ebb85995028c_SiteId">
    <vt:lpwstr>72f988bf-86f1-41af-91ab-2d7cd011db47</vt:lpwstr>
  </property>
  <property fmtid="{D5CDD505-2E9C-101B-9397-08002B2CF9AE}" pid="5" name="MSIP_Label_f42aa342-8706-4288-bd11-ebb85995028c_Owner">
    <vt:lpwstr>v-yunxl@microsoft.com</vt:lpwstr>
  </property>
  <property fmtid="{D5CDD505-2E9C-101B-9397-08002B2CF9AE}" pid="6" name="MSIP_Label_f42aa342-8706-4288-bd11-ebb85995028c_SetDate">
    <vt:lpwstr>2018-10-31T09:09:59.6749058Z</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